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75" r:id="rId6"/>
    <p:sldId id="260" r:id="rId7"/>
    <p:sldId id="286" r:id="rId8"/>
    <p:sldId id="276" r:id="rId9"/>
    <p:sldId id="262" r:id="rId10"/>
    <p:sldId id="263" r:id="rId11"/>
    <p:sldId id="259" r:id="rId12"/>
    <p:sldId id="282" r:id="rId13"/>
    <p:sldId id="283" r:id="rId14"/>
    <p:sldId id="285" r:id="rId15"/>
    <p:sldId id="273" r:id="rId16"/>
    <p:sldId id="279" r:id="rId17"/>
    <p:sldId id="278" r:id="rId18"/>
  </p:sldIdLst>
  <p:sldSz cx="18288000" cy="10287000"/>
  <p:notesSz cx="6858000" cy="9144000"/>
  <p:embeddedFontLst>
    <p:embeddedFont>
      <p:font typeface="Garamond" panose="02020404030301010803" pitchFamily="18" charset="0"/>
      <p:regular r:id="rId20"/>
      <p:bold r:id="rId21"/>
      <p:italic r:id="rId22"/>
    </p:embeddedFont>
    <p:embeddedFont>
      <p:font typeface="Garamond Bold" panose="02020804030307010803" pitchFamily="18" charset="0"/>
      <p:bold r:id="rId23"/>
    </p:embeddedFont>
    <p:embeddedFont>
      <p:font typeface="Garamond Bold Italics" panose="020B0604020202020204" charset="0"/>
      <p:regular r:id="rId24"/>
    </p:embeddedFont>
    <p:embeddedFont>
      <p:font typeface="Garamond Italics" panose="020B0604020202020204" charset="0"/>
      <p:regular r:id="rId25"/>
    </p:embeddedFont>
    <p:embeddedFont>
      <p:font typeface="Tw Cen MT" panose="020B0602020104020603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303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-336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E9AB6-4614-44A1-B9E0-90ADE0F76448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8C7FA-CB98-4FB0-AF26-EEBC8ECFA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84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A8C7FA-CB98-4FB0-AF26-EEBC8ECFAD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43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emf"/><Relationship Id="rId7" Type="http://schemas.openxmlformats.org/officeDocument/2006/relationships/image" Target="../media/image6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1445678-5922-0D9E-6854-34CDDF535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525" y="2190620"/>
            <a:ext cx="18278475" cy="8046245"/>
            <a:chOff x="6350" y="1460413"/>
            <a:chExt cx="12185650" cy="5364163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FBB3930-65BE-C67D-75F8-C29BCAC0BC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350" y="1460413"/>
              <a:ext cx="12185650" cy="452355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66A9694-6EC0-EF34-47E7-7D6882C864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r="2854"/>
            <a:stretch/>
          </p:blipFill>
          <p:spPr>
            <a:xfrm>
              <a:off x="1385366" y="1933400"/>
              <a:ext cx="10800284" cy="489117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7286A7E-ECC6-8B64-7478-CBE43FBDAA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257300" y="467792"/>
            <a:ext cx="15773400" cy="1437377"/>
          </a:xfrm>
        </p:spPr>
        <p:txBody>
          <a:bodyPr>
            <a:normAutofit/>
          </a:bodyPr>
          <a:lstStyle>
            <a:lvl1pPr algn="ctr">
              <a:defRPr sz="9000" b="1" cap="all" baseline="0"/>
            </a:lvl1pPr>
          </a:lstStyle>
          <a:p>
            <a:r>
              <a:rPr lang="en-US" noProof="0" dirty="0"/>
              <a:t>Add title here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C5FDC83-F05F-E2CC-B26D-0B062CC4997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63" y="5632338"/>
            <a:ext cx="2441448" cy="2427732"/>
          </a:xfrm>
          <a:prstGeom prst="roundRect">
            <a:avLst>
              <a:gd name="adj" fmla="val 17457"/>
            </a:avLst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3736" rtlCol="0" anchor="t">
            <a:noAutofit/>
          </a:bodyPr>
          <a:lstStyle>
            <a:lvl1pPr marL="0" indent="0" algn="ctr">
              <a:buNone/>
              <a:defRPr lang="en-US" sz="2700" b="1" cap="all" baseline="0" dirty="0">
                <a:solidFill>
                  <a:sysClr val="windowText" lastClr="000000"/>
                </a:solidFill>
              </a:defRPr>
            </a:lvl1pPr>
          </a:lstStyle>
          <a:p>
            <a:pPr marL="0" lvl="0" algn="ctr"/>
            <a:r>
              <a:rPr lang="en-US" noProof="0" dirty="0"/>
              <a:t>ADD TEXT</a:t>
            </a:r>
          </a:p>
        </p:txBody>
      </p:sp>
      <p:sp>
        <p:nvSpPr>
          <p:cNvPr id="102" name="Text Placeholder 97">
            <a:extLst>
              <a:ext uri="{FF2B5EF4-FFF2-40B4-BE49-F238E27FC236}">
                <a16:creationId xmlns:a16="http://schemas.microsoft.com/office/drawing/2014/main" id="{9A27C53F-0D89-34D4-E4E8-175EBF1A1B7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585053" y="5215980"/>
            <a:ext cx="946404" cy="946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44450">
            <a:solidFill>
              <a:schemeClr val="tx1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ln w="0">
                  <a:noFill/>
                </a:ln>
                <a:solidFill>
                  <a:schemeClr val="tx1"/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4200"/>
            </a:lvl3pPr>
            <a:lvl4pPr marL="2057400" indent="0">
              <a:buNone/>
              <a:defRPr sz="4200"/>
            </a:lvl4pPr>
            <a:lvl5pPr marL="2743200" indent="0">
              <a:buNone/>
              <a:defRPr sz="4200"/>
            </a:lvl5pPr>
          </a:lstStyle>
          <a:p>
            <a:pPr lvl="0"/>
            <a:r>
              <a:rPr lang="en-US" noProof="0" dirty="0"/>
              <a:t>#</a:t>
            </a:r>
          </a:p>
        </p:txBody>
      </p:sp>
      <p:sp>
        <p:nvSpPr>
          <p:cNvPr id="86" name="Text Placeholder 61">
            <a:extLst>
              <a:ext uri="{FF2B5EF4-FFF2-40B4-BE49-F238E27FC236}">
                <a16:creationId xmlns:a16="http://schemas.microsoft.com/office/drawing/2014/main" id="{D33323FB-3657-DBF3-C660-8E53E914CD76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271579" y="6569734"/>
            <a:ext cx="1920240" cy="722786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685800" indent="0" algn="ctr">
              <a:buNone/>
              <a:defRPr sz="2100"/>
            </a:lvl2pPr>
            <a:lvl3pPr marL="1371600" indent="0" algn="ctr">
              <a:buNone/>
              <a:defRPr sz="2100"/>
            </a:lvl3pPr>
            <a:lvl4pPr marL="2057400" indent="0" algn="ctr">
              <a:buNone/>
              <a:defRPr sz="2100"/>
            </a:lvl4pPr>
            <a:lvl5pPr marL="2743200" indent="0" algn="ctr">
              <a:buNone/>
              <a:defRPr sz="21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87" name="Text Placeholder 63">
            <a:extLst>
              <a:ext uri="{FF2B5EF4-FFF2-40B4-BE49-F238E27FC236}">
                <a16:creationId xmlns:a16="http://schemas.microsoft.com/office/drawing/2014/main" id="{EFB7B0D0-66A4-7017-E2C8-BFD66BD3AE13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271579" y="7301255"/>
            <a:ext cx="1920240" cy="309873"/>
          </a:xfrm>
        </p:spPr>
        <p:txBody>
          <a:bodyPr lIns="0" tIns="0" rIns="0">
            <a:noAutofit/>
          </a:bodyPr>
          <a:lstStyle>
            <a:lvl1pPr marL="0" indent="0" algn="ctr">
              <a:buNone/>
              <a:defRPr sz="1500"/>
            </a:lvl1pPr>
            <a:lvl2pPr marL="685800" indent="0" algn="ctr">
              <a:buNone/>
              <a:defRPr sz="1800"/>
            </a:lvl2pPr>
            <a:lvl3pPr marL="1371600" indent="0" algn="ctr">
              <a:buNone/>
              <a:defRPr sz="1800"/>
            </a:lvl3pPr>
            <a:lvl4pPr marL="2057400" indent="0" algn="ctr">
              <a:buNone/>
              <a:defRPr sz="1800"/>
            </a:lvl4pPr>
            <a:lvl5pPr marL="2743200" indent="0" algn="ctr">
              <a:buNone/>
              <a:defRPr sz="18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42DFC3-40E7-73B0-2933-4E601A023BFC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2980259" y="2534426"/>
            <a:ext cx="2441448" cy="2427732"/>
          </a:xfrm>
          <a:prstGeom prst="roundRect">
            <a:avLst>
              <a:gd name="adj" fmla="val 17457"/>
            </a:avLst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3736" rtlCol="0" anchor="t">
            <a:noAutofit/>
          </a:bodyPr>
          <a:lstStyle>
            <a:lvl1pPr marL="0" indent="0" algn="ctr">
              <a:buNone/>
              <a:defRPr lang="en-US" sz="2700" b="1" cap="all" baseline="0" dirty="0">
                <a:solidFill>
                  <a:sysClr val="windowText" lastClr="000000"/>
                </a:solidFill>
              </a:defRPr>
            </a:lvl1pPr>
          </a:lstStyle>
          <a:p>
            <a:pPr marL="0" lvl="0" algn="ctr"/>
            <a:r>
              <a:rPr lang="en-US" noProof="0" dirty="0"/>
              <a:t>ADD TEXT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ACF76DF4-511E-BCAD-24AA-1917D1893186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234396" y="3457099"/>
            <a:ext cx="1920240" cy="722786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685800" indent="0" algn="ctr">
              <a:buNone/>
              <a:defRPr sz="2100"/>
            </a:lvl2pPr>
            <a:lvl3pPr marL="1371600" indent="0" algn="ctr">
              <a:buNone/>
              <a:defRPr sz="2100"/>
            </a:lvl3pPr>
            <a:lvl4pPr marL="2057400" indent="0" algn="ctr">
              <a:buNone/>
              <a:defRPr sz="2100"/>
            </a:lvl4pPr>
            <a:lvl5pPr marL="2743200" indent="0" algn="ctr">
              <a:buNone/>
              <a:defRPr sz="21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0844B068-8969-6321-4DD3-4767642367E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234396" y="4188620"/>
            <a:ext cx="1920240" cy="309873"/>
          </a:xfrm>
        </p:spPr>
        <p:txBody>
          <a:bodyPr lIns="0" tIns="0" rIns="0">
            <a:noAutofit/>
          </a:bodyPr>
          <a:lstStyle>
            <a:lvl1pPr marL="0" indent="0" algn="ctr">
              <a:buNone/>
              <a:defRPr sz="1500"/>
            </a:lvl1pPr>
            <a:lvl2pPr marL="685800" indent="0" algn="ctr">
              <a:buNone/>
              <a:defRPr sz="1800"/>
            </a:lvl2pPr>
            <a:lvl3pPr marL="1371600" indent="0" algn="ctr">
              <a:buNone/>
              <a:defRPr sz="1800"/>
            </a:lvl3pPr>
            <a:lvl4pPr marL="2057400" indent="0" algn="ctr">
              <a:buNone/>
              <a:defRPr sz="1800"/>
            </a:lvl4pPr>
            <a:lvl5pPr marL="2743200" indent="0" algn="ctr">
              <a:buNone/>
              <a:defRPr sz="18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99" name="Text Placeholder 97">
            <a:extLst>
              <a:ext uri="{FF2B5EF4-FFF2-40B4-BE49-F238E27FC236}">
                <a16:creationId xmlns:a16="http://schemas.microsoft.com/office/drawing/2014/main" id="{DB29BEEB-8FD5-5346-B82F-8EAB6A747A29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4920180" y="4446870"/>
            <a:ext cx="946404" cy="946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44450">
            <a:solidFill>
              <a:schemeClr val="tx1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ln w="0">
                  <a:noFill/>
                </a:ln>
                <a:solidFill>
                  <a:schemeClr val="tx1"/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4200"/>
            </a:lvl3pPr>
            <a:lvl4pPr marL="2057400" indent="0">
              <a:buNone/>
              <a:defRPr sz="4200"/>
            </a:lvl4pPr>
            <a:lvl5pPr marL="2743200" indent="0">
              <a:buNone/>
              <a:defRPr sz="4200"/>
            </a:lvl5pPr>
          </a:lstStyle>
          <a:p>
            <a:pPr lvl="0"/>
            <a:r>
              <a:rPr lang="en-US" noProof="0" dirty="0"/>
              <a:t>#</a:t>
            </a:r>
          </a:p>
        </p:txBody>
      </p:sp>
      <p:sp>
        <p:nvSpPr>
          <p:cNvPr id="66" name="Text Placeholder 5">
            <a:extLst>
              <a:ext uri="{FF2B5EF4-FFF2-40B4-BE49-F238E27FC236}">
                <a16:creationId xmlns:a16="http://schemas.microsoft.com/office/drawing/2014/main" id="{85454582-ABBD-4964-8715-1EF2DFC1686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38973" y="3620004"/>
            <a:ext cx="2441448" cy="2427732"/>
          </a:xfrm>
          <a:prstGeom prst="roundRect">
            <a:avLst>
              <a:gd name="adj" fmla="val 17457"/>
            </a:avLst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3736" rtlCol="0" anchor="t">
            <a:noAutofit/>
          </a:bodyPr>
          <a:lstStyle>
            <a:lvl1pPr marL="0" indent="0" algn="ctr">
              <a:buNone/>
              <a:defRPr lang="en-US" sz="2700" b="1" cap="all" baseline="0" dirty="0">
                <a:solidFill>
                  <a:sysClr val="windowText" lastClr="000000"/>
                </a:solidFill>
              </a:defRPr>
            </a:lvl1pPr>
          </a:lstStyle>
          <a:p>
            <a:pPr marL="0" lvl="0" algn="ctr"/>
            <a:r>
              <a:rPr lang="en-US" noProof="0" dirty="0"/>
              <a:t>ADD TEXT</a:t>
            </a:r>
          </a:p>
        </p:txBody>
      </p:sp>
      <p:sp>
        <p:nvSpPr>
          <p:cNvPr id="100" name="Text Placeholder 97">
            <a:extLst>
              <a:ext uri="{FF2B5EF4-FFF2-40B4-BE49-F238E27FC236}">
                <a16:creationId xmlns:a16="http://schemas.microsoft.com/office/drawing/2014/main" id="{28877613-41C4-9119-BE28-5CAB258BF276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8175246" y="3156534"/>
            <a:ext cx="946404" cy="946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44450">
            <a:solidFill>
              <a:schemeClr val="tx1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ln w="0">
                  <a:noFill/>
                </a:ln>
                <a:solidFill>
                  <a:schemeClr val="tx1"/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4200"/>
            </a:lvl3pPr>
            <a:lvl4pPr marL="2057400" indent="0">
              <a:buNone/>
              <a:defRPr sz="4200"/>
            </a:lvl4pPr>
            <a:lvl5pPr marL="2743200" indent="0">
              <a:buNone/>
              <a:defRPr sz="4200"/>
            </a:lvl5pPr>
          </a:lstStyle>
          <a:p>
            <a:pPr lvl="0"/>
            <a:r>
              <a:rPr lang="en-US" noProof="0" dirty="0"/>
              <a:t>#</a:t>
            </a:r>
          </a:p>
        </p:txBody>
      </p:sp>
      <p:sp>
        <p:nvSpPr>
          <p:cNvPr id="69" name="Text Placeholder 61">
            <a:extLst>
              <a:ext uri="{FF2B5EF4-FFF2-40B4-BE49-F238E27FC236}">
                <a16:creationId xmlns:a16="http://schemas.microsoft.com/office/drawing/2014/main" id="{294539E2-59EE-DB6B-BA2A-518DE97D114B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506873" y="4622418"/>
            <a:ext cx="1916943" cy="713148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685800" indent="0" algn="ctr">
              <a:buNone/>
              <a:defRPr sz="2100"/>
            </a:lvl2pPr>
            <a:lvl3pPr marL="1371600" indent="0" algn="ctr">
              <a:buNone/>
              <a:defRPr sz="2100"/>
            </a:lvl3pPr>
            <a:lvl4pPr marL="2057400" indent="0" algn="ctr">
              <a:buNone/>
              <a:defRPr sz="2100"/>
            </a:lvl4pPr>
            <a:lvl5pPr marL="2743200" indent="0" algn="ctr">
              <a:buNone/>
              <a:defRPr sz="21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70" name="Text Placeholder 63">
            <a:extLst>
              <a:ext uri="{FF2B5EF4-FFF2-40B4-BE49-F238E27FC236}">
                <a16:creationId xmlns:a16="http://schemas.microsoft.com/office/drawing/2014/main" id="{26761B70-9720-A91A-9DE8-C71BB40499A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506873" y="5331078"/>
            <a:ext cx="1916943" cy="309873"/>
          </a:xfrm>
        </p:spPr>
        <p:txBody>
          <a:bodyPr lIns="0" tIns="0" rIns="0">
            <a:noAutofit/>
          </a:bodyPr>
          <a:lstStyle>
            <a:lvl1pPr marL="0" indent="0" algn="ctr">
              <a:buNone/>
              <a:defRPr sz="1500"/>
            </a:lvl1pPr>
            <a:lvl2pPr marL="685800" indent="0" algn="ctr">
              <a:buNone/>
              <a:defRPr sz="1800"/>
            </a:lvl2pPr>
            <a:lvl3pPr marL="1371600" indent="0" algn="ctr">
              <a:buNone/>
              <a:defRPr sz="1800"/>
            </a:lvl3pPr>
            <a:lvl4pPr marL="2057400" indent="0" algn="ctr">
              <a:buNone/>
              <a:defRPr sz="1800"/>
            </a:lvl4pPr>
            <a:lvl5pPr marL="2743200" indent="0" algn="ctr">
              <a:buNone/>
              <a:defRPr sz="18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FCE8B2AA-C2E9-5F8D-0EF1-A36A1966D27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158044" y="7302497"/>
            <a:ext cx="2441448" cy="2427732"/>
          </a:xfrm>
          <a:prstGeom prst="roundRect">
            <a:avLst>
              <a:gd name="adj" fmla="val 17457"/>
            </a:avLst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3736" rtlCol="0" anchor="t">
            <a:noAutofit/>
          </a:bodyPr>
          <a:lstStyle>
            <a:lvl1pPr marL="0" indent="0" algn="ctr">
              <a:buNone/>
              <a:defRPr lang="en-US" sz="2700" b="1" cap="all" baseline="0" dirty="0">
                <a:solidFill>
                  <a:sysClr val="windowText" lastClr="000000"/>
                </a:solidFill>
              </a:defRPr>
            </a:lvl1pPr>
          </a:lstStyle>
          <a:p>
            <a:pPr marL="0" lvl="0" algn="ctr"/>
            <a:r>
              <a:rPr lang="en-US" noProof="0" dirty="0"/>
              <a:t>ADD TEXT</a:t>
            </a:r>
          </a:p>
        </p:txBody>
      </p:sp>
      <p:sp>
        <p:nvSpPr>
          <p:cNvPr id="103" name="Text Placeholder 97">
            <a:extLst>
              <a:ext uri="{FF2B5EF4-FFF2-40B4-BE49-F238E27FC236}">
                <a16:creationId xmlns:a16="http://schemas.microsoft.com/office/drawing/2014/main" id="{616D4056-5F98-5D42-8A8D-08560626E145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6106199" y="6820259"/>
            <a:ext cx="946404" cy="946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44450">
            <a:solidFill>
              <a:schemeClr val="tx1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ln w="0">
                  <a:noFill/>
                </a:ln>
                <a:solidFill>
                  <a:schemeClr val="tx1"/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4200"/>
            </a:lvl3pPr>
            <a:lvl4pPr marL="2057400" indent="0">
              <a:buNone/>
              <a:defRPr sz="4200"/>
            </a:lvl4pPr>
            <a:lvl5pPr marL="2743200" indent="0">
              <a:buNone/>
              <a:defRPr sz="4200"/>
            </a:lvl5pPr>
          </a:lstStyle>
          <a:p>
            <a:pPr lvl="0"/>
            <a:r>
              <a:rPr lang="en-US" noProof="0" dirty="0"/>
              <a:t>#</a:t>
            </a:r>
          </a:p>
        </p:txBody>
      </p:sp>
      <p:sp>
        <p:nvSpPr>
          <p:cNvPr id="89" name="Text Placeholder 61">
            <a:extLst>
              <a:ext uri="{FF2B5EF4-FFF2-40B4-BE49-F238E27FC236}">
                <a16:creationId xmlns:a16="http://schemas.microsoft.com/office/drawing/2014/main" id="{4F02E3FC-A398-A3E3-0ECA-A8A1C61ED4DA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415552" y="8198323"/>
            <a:ext cx="1920240" cy="722786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685800" indent="0" algn="ctr">
              <a:buNone/>
              <a:defRPr sz="2100"/>
            </a:lvl2pPr>
            <a:lvl3pPr marL="1371600" indent="0" algn="ctr">
              <a:buNone/>
              <a:defRPr sz="2100"/>
            </a:lvl3pPr>
            <a:lvl4pPr marL="2057400" indent="0" algn="ctr">
              <a:buNone/>
              <a:defRPr sz="2100"/>
            </a:lvl4pPr>
            <a:lvl5pPr marL="2743200" indent="0" algn="ctr">
              <a:buNone/>
              <a:defRPr sz="21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90" name="Text Placeholder 63">
            <a:extLst>
              <a:ext uri="{FF2B5EF4-FFF2-40B4-BE49-F238E27FC236}">
                <a16:creationId xmlns:a16="http://schemas.microsoft.com/office/drawing/2014/main" id="{AF627030-2DCF-9DA1-DB4E-EC8AA8265BEC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415552" y="8929844"/>
            <a:ext cx="1920240" cy="309873"/>
          </a:xfrm>
        </p:spPr>
        <p:txBody>
          <a:bodyPr lIns="0" tIns="0" rIns="0">
            <a:noAutofit/>
          </a:bodyPr>
          <a:lstStyle>
            <a:lvl1pPr marL="0" indent="0" algn="ctr">
              <a:buNone/>
              <a:defRPr sz="1500"/>
            </a:lvl1pPr>
            <a:lvl2pPr marL="685800" indent="0" algn="ctr">
              <a:buNone/>
              <a:defRPr sz="1800"/>
            </a:lvl2pPr>
            <a:lvl3pPr marL="1371600" indent="0" algn="ctr">
              <a:buNone/>
              <a:defRPr sz="1800"/>
            </a:lvl3pPr>
            <a:lvl4pPr marL="2057400" indent="0" algn="ctr">
              <a:buNone/>
              <a:defRPr sz="1800"/>
            </a:lvl4pPr>
            <a:lvl5pPr marL="2743200" indent="0" algn="ctr">
              <a:buNone/>
              <a:defRPr sz="18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C4AF0805-0FC2-7B09-EA4F-BF7CE80CE69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546294" y="6897857"/>
            <a:ext cx="2441448" cy="2427732"/>
          </a:xfrm>
          <a:prstGeom prst="roundRect">
            <a:avLst>
              <a:gd name="adj" fmla="val 17457"/>
            </a:avLst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3736" rtlCol="0" anchor="t">
            <a:noAutofit/>
          </a:bodyPr>
          <a:lstStyle>
            <a:lvl1pPr marL="0" indent="0" algn="ctr">
              <a:buNone/>
              <a:defRPr lang="en-US" sz="2700" b="1" cap="all" baseline="0" dirty="0">
                <a:solidFill>
                  <a:sysClr val="windowText" lastClr="000000"/>
                </a:solidFill>
              </a:defRPr>
            </a:lvl1pPr>
          </a:lstStyle>
          <a:p>
            <a:pPr marL="0" lvl="0" algn="ctr"/>
            <a:r>
              <a:rPr lang="en-US" noProof="0" dirty="0"/>
              <a:t>ADD TEXT</a:t>
            </a:r>
          </a:p>
        </p:txBody>
      </p:sp>
      <p:sp>
        <p:nvSpPr>
          <p:cNvPr id="92" name="Text Placeholder 61">
            <a:extLst>
              <a:ext uri="{FF2B5EF4-FFF2-40B4-BE49-F238E27FC236}">
                <a16:creationId xmlns:a16="http://schemas.microsoft.com/office/drawing/2014/main" id="{11CD16D6-010B-3E00-E346-C449BE8A103F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8761470" y="7816838"/>
            <a:ext cx="2022273" cy="722786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685800" indent="0" algn="ctr">
              <a:buNone/>
              <a:defRPr sz="2100"/>
            </a:lvl2pPr>
            <a:lvl3pPr marL="1371600" indent="0" algn="ctr">
              <a:buNone/>
              <a:defRPr sz="2100"/>
            </a:lvl3pPr>
            <a:lvl4pPr marL="2057400" indent="0" algn="ctr">
              <a:buNone/>
              <a:defRPr sz="2100"/>
            </a:lvl4pPr>
            <a:lvl5pPr marL="2743200" indent="0" algn="ctr">
              <a:buNone/>
              <a:defRPr sz="21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93" name="Text Placeholder 63">
            <a:extLst>
              <a:ext uri="{FF2B5EF4-FFF2-40B4-BE49-F238E27FC236}">
                <a16:creationId xmlns:a16="http://schemas.microsoft.com/office/drawing/2014/main" id="{60EAE46B-6724-AB6B-191E-6CCB8917DA70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761470" y="8548359"/>
            <a:ext cx="2022273" cy="309873"/>
          </a:xfrm>
        </p:spPr>
        <p:txBody>
          <a:bodyPr lIns="0" tIns="0" rIns="0">
            <a:noAutofit/>
          </a:bodyPr>
          <a:lstStyle>
            <a:lvl1pPr marL="0" indent="0" algn="ctr">
              <a:buNone/>
              <a:defRPr sz="1500"/>
            </a:lvl1pPr>
            <a:lvl2pPr marL="685800" indent="0" algn="ctr">
              <a:buNone/>
              <a:defRPr sz="1800"/>
            </a:lvl2pPr>
            <a:lvl3pPr marL="1371600" indent="0" algn="ctr">
              <a:buNone/>
              <a:defRPr sz="1800"/>
            </a:lvl3pPr>
            <a:lvl4pPr marL="2057400" indent="0" algn="ctr">
              <a:buNone/>
              <a:defRPr sz="1800"/>
            </a:lvl4pPr>
            <a:lvl5pPr marL="2743200" indent="0" algn="ctr">
              <a:buNone/>
              <a:defRPr sz="18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107" name="Text Placeholder 97">
            <a:extLst>
              <a:ext uri="{FF2B5EF4-FFF2-40B4-BE49-F238E27FC236}">
                <a16:creationId xmlns:a16="http://schemas.microsoft.com/office/drawing/2014/main" id="{C668B3C1-868A-2098-CD67-28AEB3250032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10456647" y="8714870"/>
            <a:ext cx="946404" cy="946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44450">
            <a:solidFill>
              <a:schemeClr val="tx1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ln w="0">
                  <a:noFill/>
                </a:ln>
                <a:solidFill>
                  <a:schemeClr val="tx1"/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4200"/>
            </a:lvl3pPr>
            <a:lvl4pPr marL="2057400" indent="0">
              <a:buNone/>
              <a:defRPr sz="4200"/>
            </a:lvl4pPr>
            <a:lvl5pPr marL="2743200" indent="0">
              <a:buNone/>
              <a:defRPr sz="4200"/>
            </a:lvl5pPr>
          </a:lstStyle>
          <a:p>
            <a:pPr lvl="0"/>
            <a:r>
              <a:rPr lang="en-US" noProof="0" dirty="0"/>
              <a:t>#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4BB22A85-B877-39A1-C018-64A3FEDCCC6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685031" y="2431295"/>
            <a:ext cx="2441448" cy="2427732"/>
          </a:xfrm>
          <a:prstGeom prst="roundRect">
            <a:avLst>
              <a:gd name="adj" fmla="val 17457"/>
            </a:avLst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3736" rtlCol="0" anchor="t">
            <a:noAutofit/>
          </a:bodyPr>
          <a:lstStyle>
            <a:lvl1pPr marL="0" indent="0" algn="ctr">
              <a:buNone/>
              <a:defRPr lang="en-US" sz="2700" b="1" cap="all" baseline="0" dirty="0">
                <a:solidFill>
                  <a:sysClr val="windowText" lastClr="000000"/>
                </a:solidFill>
              </a:defRPr>
            </a:lvl1pPr>
          </a:lstStyle>
          <a:p>
            <a:pPr marL="0" lvl="0" algn="ctr"/>
            <a:r>
              <a:rPr lang="en-US" noProof="0" dirty="0"/>
              <a:t>ADD TEXT</a:t>
            </a:r>
          </a:p>
        </p:txBody>
      </p:sp>
      <p:sp>
        <p:nvSpPr>
          <p:cNvPr id="72" name="Text Placeholder 61">
            <a:extLst>
              <a:ext uri="{FF2B5EF4-FFF2-40B4-BE49-F238E27FC236}">
                <a16:creationId xmlns:a16="http://schemas.microsoft.com/office/drawing/2014/main" id="{6CEEACE9-8EE4-FC32-AF27-4B73BC93D379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9947322" y="3367178"/>
            <a:ext cx="1920240" cy="713148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685800" indent="0" algn="ctr">
              <a:buNone/>
              <a:defRPr sz="2100"/>
            </a:lvl2pPr>
            <a:lvl3pPr marL="1371600" indent="0" algn="ctr">
              <a:buNone/>
              <a:defRPr sz="2100"/>
            </a:lvl3pPr>
            <a:lvl4pPr marL="2057400" indent="0" algn="ctr">
              <a:buNone/>
              <a:defRPr sz="2100"/>
            </a:lvl4pPr>
            <a:lvl5pPr marL="2743200" indent="0" algn="ctr">
              <a:buNone/>
              <a:defRPr sz="21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73" name="Text Placeholder 63">
            <a:extLst>
              <a:ext uri="{FF2B5EF4-FFF2-40B4-BE49-F238E27FC236}">
                <a16:creationId xmlns:a16="http://schemas.microsoft.com/office/drawing/2014/main" id="{BB7F9FF1-7617-3B39-E510-593E236FBA7E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9947322" y="4075838"/>
            <a:ext cx="1920240" cy="309873"/>
          </a:xfrm>
        </p:spPr>
        <p:txBody>
          <a:bodyPr lIns="0" tIns="0" rIns="0">
            <a:noAutofit/>
          </a:bodyPr>
          <a:lstStyle>
            <a:lvl1pPr marL="0" indent="0" algn="ctr">
              <a:buNone/>
              <a:defRPr sz="1500"/>
            </a:lvl1pPr>
            <a:lvl2pPr marL="685800" indent="0" algn="ctr">
              <a:buNone/>
              <a:defRPr sz="1800"/>
            </a:lvl2pPr>
            <a:lvl3pPr marL="1371600" indent="0" algn="ctr">
              <a:buNone/>
              <a:defRPr sz="1800"/>
            </a:lvl3pPr>
            <a:lvl4pPr marL="2057400" indent="0" algn="ctr">
              <a:buNone/>
              <a:defRPr sz="1800"/>
            </a:lvl4pPr>
            <a:lvl5pPr marL="2743200" indent="0" algn="ctr">
              <a:buNone/>
              <a:defRPr sz="18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104" name="Text Placeholder 97">
            <a:extLst>
              <a:ext uri="{FF2B5EF4-FFF2-40B4-BE49-F238E27FC236}">
                <a16:creationId xmlns:a16="http://schemas.microsoft.com/office/drawing/2014/main" id="{0CD90A5F-4D3D-6BB1-B8CE-765DCC95EC90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11623058" y="4363931"/>
            <a:ext cx="946404" cy="946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44450">
            <a:solidFill>
              <a:schemeClr val="tx1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ln w="0">
                  <a:noFill/>
                </a:ln>
                <a:solidFill>
                  <a:schemeClr val="tx1"/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4200"/>
            </a:lvl3pPr>
            <a:lvl4pPr marL="2057400" indent="0">
              <a:buNone/>
              <a:defRPr sz="4200"/>
            </a:lvl4pPr>
            <a:lvl5pPr marL="2743200" indent="0">
              <a:buNone/>
              <a:defRPr sz="4200"/>
            </a:lvl5pPr>
          </a:lstStyle>
          <a:p>
            <a:pPr lvl="0"/>
            <a:r>
              <a:rPr lang="en-US" noProof="0" dirty="0"/>
              <a:t>#</a:t>
            </a: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82F7A4E9-C42A-A2A2-A151-F766779E396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2354599" y="6921553"/>
            <a:ext cx="2441448" cy="2427732"/>
          </a:xfrm>
          <a:prstGeom prst="roundRect">
            <a:avLst>
              <a:gd name="adj" fmla="val 17457"/>
            </a:avLst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3736" rtlCol="0" anchor="t">
            <a:noAutofit/>
          </a:bodyPr>
          <a:lstStyle>
            <a:lvl1pPr marL="0" indent="0" algn="ctr">
              <a:buNone/>
              <a:defRPr lang="en-US" sz="2700" b="1" cap="all" baseline="0" dirty="0">
                <a:solidFill>
                  <a:sysClr val="windowText" lastClr="000000"/>
                </a:solidFill>
              </a:defRPr>
            </a:lvl1pPr>
          </a:lstStyle>
          <a:p>
            <a:pPr marL="0" lvl="0" algn="ctr"/>
            <a:r>
              <a:rPr lang="en-US" noProof="0" dirty="0"/>
              <a:t>ADD TEXT</a:t>
            </a:r>
          </a:p>
        </p:txBody>
      </p:sp>
      <p:sp>
        <p:nvSpPr>
          <p:cNvPr id="106" name="Text Placeholder 97">
            <a:extLst>
              <a:ext uri="{FF2B5EF4-FFF2-40B4-BE49-F238E27FC236}">
                <a16:creationId xmlns:a16="http://schemas.microsoft.com/office/drawing/2014/main" id="{51E633B7-1E95-92E2-7DDC-9A7B9E70B756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14218889" y="6492047"/>
            <a:ext cx="946404" cy="946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44450">
            <a:solidFill>
              <a:schemeClr val="tx1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ln w="0">
                  <a:noFill/>
                </a:ln>
                <a:solidFill>
                  <a:schemeClr val="tx1"/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4200"/>
            </a:lvl3pPr>
            <a:lvl4pPr marL="2057400" indent="0">
              <a:buNone/>
              <a:defRPr sz="4200"/>
            </a:lvl4pPr>
            <a:lvl5pPr marL="2743200" indent="0">
              <a:buNone/>
              <a:defRPr sz="4200"/>
            </a:lvl5pPr>
          </a:lstStyle>
          <a:p>
            <a:pPr lvl="0"/>
            <a:r>
              <a:rPr lang="en-US" noProof="0" dirty="0"/>
              <a:t>#</a:t>
            </a:r>
          </a:p>
        </p:txBody>
      </p:sp>
      <p:sp>
        <p:nvSpPr>
          <p:cNvPr id="95" name="Text Placeholder 61">
            <a:extLst>
              <a:ext uri="{FF2B5EF4-FFF2-40B4-BE49-F238E27FC236}">
                <a16:creationId xmlns:a16="http://schemas.microsoft.com/office/drawing/2014/main" id="{5FCDC069-8B0F-C8F3-14E9-43A09900CB95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12541555" y="8054584"/>
            <a:ext cx="2067539" cy="722786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685800" indent="0" algn="ctr">
              <a:buNone/>
              <a:defRPr sz="2100"/>
            </a:lvl2pPr>
            <a:lvl3pPr marL="1371600" indent="0" algn="ctr">
              <a:buNone/>
              <a:defRPr sz="2100"/>
            </a:lvl3pPr>
            <a:lvl4pPr marL="2057400" indent="0" algn="ctr">
              <a:buNone/>
              <a:defRPr sz="2100"/>
            </a:lvl4pPr>
            <a:lvl5pPr marL="2743200" indent="0" algn="ctr">
              <a:buNone/>
              <a:defRPr sz="21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96" name="Text Placeholder 63">
            <a:extLst>
              <a:ext uri="{FF2B5EF4-FFF2-40B4-BE49-F238E27FC236}">
                <a16:creationId xmlns:a16="http://schemas.microsoft.com/office/drawing/2014/main" id="{CCA209C9-0DFE-4936-4192-BC3D167ABED8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12541555" y="8786105"/>
            <a:ext cx="2067539" cy="309873"/>
          </a:xfrm>
        </p:spPr>
        <p:txBody>
          <a:bodyPr lIns="0" tIns="0" rIns="0">
            <a:noAutofit/>
          </a:bodyPr>
          <a:lstStyle>
            <a:lvl1pPr marL="0" indent="0" algn="ctr">
              <a:buNone/>
              <a:defRPr sz="1500"/>
            </a:lvl1pPr>
            <a:lvl2pPr marL="685800" indent="0" algn="ctr">
              <a:buNone/>
              <a:defRPr sz="1800"/>
            </a:lvl2pPr>
            <a:lvl3pPr marL="1371600" indent="0" algn="ctr">
              <a:buNone/>
              <a:defRPr sz="1800"/>
            </a:lvl3pPr>
            <a:lvl4pPr marL="2057400" indent="0" algn="ctr">
              <a:buNone/>
              <a:defRPr sz="1800"/>
            </a:lvl4pPr>
            <a:lvl5pPr marL="2743200" indent="0" algn="ctr">
              <a:buNone/>
              <a:defRPr sz="18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63" name="Text Placeholder 5">
            <a:extLst>
              <a:ext uri="{FF2B5EF4-FFF2-40B4-BE49-F238E27FC236}">
                <a16:creationId xmlns:a16="http://schemas.microsoft.com/office/drawing/2014/main" id="{89D6F33A-39E4-F20B-73C8-F48B2A375F8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4163665" y="3900720"/>
            <a:ext cx="2441448" cy="2427732"/>
          </a:xfrm>
          <a:prstGeom prst="roundRect">
            <a:avLst>
              <a:gd name="adj" fmla="val 17457"/>
            </a:avLst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73736" rtlCol="0" anchor="t">
            <a:noAutofit/>
          </a:bodyPr>
          <a:lstStyle>
            <a:lvl1pPr marL="0" indent="0" algn="ctr">
              <a:buNone/>
              <a:defRPr lang="en-US" sz="2700" b="1" cap="all" baseline="0" dirty="0">
                <a:solidFill>
                  <a:sysClr val="windowText" lastClr="000000"/>
                </a:solidFill>
              </a:defRPr>
            </a:lvl1pPr>
          </a:lstStyle>
          <a:p>
            <a:pPr marL="0" lvl="0" algn="ctr"/>
            <a:r>
              <a:rPr lang="en-US" noProof="0" dirty="0"/>
              <a:t>ADD TEXT</a:t>
            </a:r>
          </a:p>
        </p:txBody>
      </p:sp>
      <p:sp>
        <p:nvSpPr>
          <p:cNvPr id="105" name="Text Placeholder 97">
            <a:extLst>
              <a:ext uri="{FF2B5EF4-FFF2-40B4-BE49-F238E27FC236}">
                <a16:creationId xmlns:a16="http://schemas.microsoft.com/office/drawing/2014/main" id="{BC978A5E-BA57-D579-B645-8427AD22EA44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16128377" y="3461030"/>
            <a:ext cx="946404" cy="946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44450">
            <a:solidFill>
              <a:schemeClr val="tx1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ln w="0">
                  <a:noFill/>
                </a:ln>
                <a:solidFill>
                  <a:schemeClr val="tx1"/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4200"/>
            </a:lvl3pPr>
            <a:lvl4pPr marL="2057400" indent="0">
              <a:buNone/>
              <a:defRPr sz="4200"/>
            </a:lvl4pPr>
            <a:lvl5pPr marL="2743200" indent="0">
              <a:buNone/>
              <a:defRPr sz="4200"/>
            </a:lvl5pPr>
          </a:lstStyle>
          <a:p>
            <a:pPr lvl="0"/>
            <a:r>
              <a:rPr lang="en-US" noProof="0" dirty="0"/>
              <a:t>#</a:t>
            </a:r>
          </a:p>
        </p:txBody>
      </p:sp>
      <p:sp>
        <p:nvSpPr>
          <p:cNvPr id="75" name="Text Placeholder 61">
            <a:extLst>
              <a:ext uri="{FF2B5EF4-FFF2-40B4-BE49-F238E27FC236}">
                <a16:creationId xmlns:a16="http://schemas.microsoft.com/office/drawing/2014/main" id="{B6F832EC-808B-6975-C6A4-504CA92D4C2B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4413689" y="4850075"/>
            <a:ext cx="1920240" cy="713148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685800" indent="0" algn="ctr">
              <a:buNone/>
              <a:defRPr sz="2100"/>
            </a:lvl2pPr>
            <a:lvl3pPr marL="1371600" indent="0" algn="ctr">
              <a:buNone/>
              <a:defRPr sz="2100"/>
            </a:lvl3pPr>
            <a:lvl4pPr marL="2057400" indent="0" algn="ctr">
              <a:buNone/>
              <a:defRPr sz="2100"/>
            </a:lvl4pPr>
            <a:lvl5pPr marL="2743200" indent="0" algn="ctr">
              <a:buNone/>
              <a:defRPr sz="21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sp>
        <p:nvSpPr>
          <p:cNvPr id="76" name="Text Placeholder 63">
            <a:extLst>
              <a:ext uri="{FF2B5EF4-FFF2-40B4-BE49-F238E27FC236}">
                <a16:creationId xmlns:a16="http://schemas.microsoft.com/office/drawing/2014/main" id="{133A3E42-95A8-F5D9-0568-81B074FC5EB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14413689" y="5558735"/>
            <a:ext cx="1920240" cy="309873"/>
          </a:xfrm>
        </p:spPr>
        <p:txBody>
          <a:bodyPr lIns="0" tIns="0" rIns="0">
            <a:noAutofit/>
          </a:bodyPr>
          <a:lstStyle>
            <a:lvl1pPr marL="0" indent="0" algn="ctr">
              <a:buNone/>
              <a:defRPr sz="1500"/>
            </a:lvl1pPr>
            <a:lvl2pPr marL="685800" indent="0" algn="ctr">
              <a:buNone/>
              <a:defRPr sz="1800"/>
            </a:lvl2pPr>
            <a:lvl3pPr marL="1371600" indent="0" algn="ctr">
              <a:buNone/>
              <a:defRPr sz="1800"/>
            </a:lvl3pPr>
            <a:lvl4pPr marL="2057400" indent="0" algn="ctr">
              <a:buNone/>
              <a:defRPr sz="1800"/>
            </a:lvl4pPr>
            <a:lvl5pPr marL="2743200" indent="0" algn="ctr">
              <a:buNone/>
              <a:defRPr sz="1800"/>
            </a:lvl5pPr>
          </a:lstStyle>
          <a:p>
            <a:pPr lvl="0"/>
            <a:r>
              <a:rPr lang="en-US" noProof="0" dirty="0"/>
              <a:t>Add text here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DF54CD3-BB3E-E782-CD8E-51009C4C9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357182" y="3681440"/>
            <a:ext cx="1429161" cy="1429161"/>
            <a:chOff x="1439932" y="5704678"/>
            <a:chExt cx="528220" cy="528220"/>
          </a:xfrm>
        </p:grpSpPr>
        <p:sp>
          <p:nvSpPr>
            <p:cNvPr id="112" name="Rounded Rectangle 22">
              <a:extLst>
                <a:ext uri="{FF2B5EF4-FFF2-40B4-BE49-F238E27FC236}">
                  <a16:creationId xmlns:a16="http://schemas.microsoft.com/office/drawing/2014/main" id="{AF537999-FC7A-D972-3F60-688A6E291ABB}"/>
                </a:ext>
              </a:extLst>
            </p:cNvPr>
            <p:cNvSpPr/>
            <p:nvPr/>
          </p:nvSpPr>
          <p:spPr>
            <a:xfrm>
              <a:off x="1584325" y="5946775"/>
              <a:ext cx="231775" cy="2571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pic>
          <p:nvPicPr>
            <p:cNvPr id="113" name="Graphic 112" descr="Beaker outline">
              <a:extLst>
                <a:ext uri="{FF2B5EF4-FFF2-40B4-BE49-F238E27FC236}">
                  <a16:creationId xmlns:a16="http://schemas.microsoft.com/office/drawing/2014/main" id="{0B68F278-EA7A-A028-E6FE-49BCB80C02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9932" y="5704678"/>
              <a:ext cx="528220" cy="52822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A472485-8431-4413-76EE-E60ECE8C4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96225" y="5526080"/>
            <a:ext cx="1429161" cy="1429161"/>
            <a:chOff x="2951231" y="3465853"/>
            <a:chExt cx="528220" cy="528220"/>
          </a:xfrm>
        </p:grpSpPr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E67F9920-7336-E2C5-FDBA-ED51BB31268E}"/>
                </a:ext>
              </a:extLst>
            </p:cNvPr>
            <p:cNvSpPr/>
            <p:nvPr/>
          </p:nvSpPr>
          <p:spPr>
            <a:xfrm>
              <a:off x="3117064" y="3719958"/>
              <a:ext cx="196553" cy="24110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pic>
          <p:nvPicPr>
            <p:cNvPr id="27" name="Graphic 26" descr="Flask outline">
              <a:extLst>
                <a:ext uri="{FF2B5EF4-FFF2-40B4-BE49-F238E27FC236}">
                  <a16:creationId xmlns:a16="http://schemas.microsoft.com/office/drawing/2014/main" id="{F4815F2C-6ED5-865C-6B4B-80AFD725C0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51231" y="3465853"/>
              <a:ext cx="528220" cy="52822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1EE792B-79B1-50C3-343A-E3F4D5402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07473" y="2220099"/>
            <a:ext cx="1429161" cy="1429161"/>
            <a:chOff x="4289303" y="1663393"/>
            <a:chExt cx="528220" cy="528220"/>
          </a:xfrm>
        </p:grpSpPr>
        <p:sp>
          <p:nvSpPr>
            <p:cNvPr id="29" name="Triangle 28">
              <a:extLst>
                <a:ext uri="{FF2B5EF4-FFF2-40B4-BE49-F238E27FC236}">
                  <a16:creationId xmlns:a16="http://schemas.microsoft.com/office/drawing/2014/main" id="{F8552807-4426-A927-ECE6-5AC796EC0C35}"/>
                </a:ext>
              </a:extLst>
            </p:cNvPr>
            <p:cNvSpPr/>
            <p:nvPr/>
          </p:nvSpPr>
          <p:spPr>
            <a:xfrm>
              <a:off x="4413250" y="1775103"/>
              <a:ext cx="174625" cy="14605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pic>
          <p:nvPicPr>
            <p:cNvPr id="30" name="Graphic 29" descr="Mountains outline">
              <a:extLst>
                <a:ext uri="{FF2B5EF4-FFF2-40B4-BE49-F238E27FC236}">
                  <a16:creationId xmlns:a16="http://schemas.microsoft.com/office/drawing/2014/main" id="{DAB608FC-C0B8-B163-AE89-433F36BD13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89303" y="1663393"/>
              <a:ext cx="528220" cy="52822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9B50B6-EFD7-4DFA-6C2D-453341A8D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933416" y="7571193"/>
            <a:ext cx="1208643" cy="1208643"/>
            <a:chOff x="4622277" y="5047462"/>
            <a:chExt cx="805762" cy="805762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5628EA7-1F58-28ED-D2BF-911EDFF9C1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682503" y="5096114"/>
              <a:ext cx="708759" cy="70875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4B798C8-1467-0056-A809-6782DE79AB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4622277" y="5047462"/>
              <a:ext cx="805762" cy="805762"/>
              <a:chOff x="4754023" y="5074814"/>
              <a:chExt cx="528220" cy="52822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0B213240-4F8D-98CD-565D-2EC9BEDADC1B}"/>
                  </a:ext>
                </a:extLst>
              </p:cNvPr>
              <p:cNvSpPr/>
              <p:nvPr/>
            </p:nvSpPr>
            <p:spPr>
              <a:xfrm>
                <a:off x="4997450" y="5334000"/>
                <a:ext cx="47625" cy="476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pic>
            <p:nvPicPr>
              <p:cNvPr id="21" name="Graphic 20" descr="Stopwatch 50% outline">
                <a:extLst>
                  <a:ext uri="{FF2B5EF4-FFF2-40B4-BE49-F238E27FC236}">
                    <a16:creationId xmlns:a16="http://schemas.microsoft.com/office/drawing/2014/main" id="{46885AC9-7CD3-8BC1-E57A-61B4E8C1E1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754023" y="5074814"/>
                <a:ext cx="528220" cy="528220"/>
              </a:xfrm>
              <a:prstGeom prst="rect">
                <a:avLst/>
              </a:prstGeom>
            </p:spPr>
          </p:pic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3C61C0D-B53E-B284-0E62-9A7696BD9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841710" y="5320606"/>
            <a:ext cx="1429161" cy="1487441"/>
            <a:chOff x="6561140" y="3547070"/>
            <a:chExt cx="952774" cy="991627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ED6A410-8C78-CE05-2EF9-C9A68C64C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681053" y="3547070"/>
              <a:ext cx="708759" cy="70875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A5654A-7FC5-4977-C6AD-476320F5D9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6561140" y="3585923"/>
              <a:ext cx="952774" cy="952774"/>
              <a:chOff x="6747063" y="4036055"/>
              <a:chExt cx="528220" cy="528220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C21946C9-9EAF-4B63-599A-FC4E42672D69}"/>
                  </a:ext>
                </a:extLst>
              </p:cNvPr>
              <p:cNvSpPr/>
              <p:nvPr/>
            </p:nvSpPr>
            <p:spPr>
              <a:xfrm>
                <a:off x="6943725" y="4137025"/>
                <a:ext cx="139700" cy="1524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pic>
            <p:nvPicPr>
              <p:cNvPr id="17" name="Graphic 16" descr="Astronaut male outline">
                <a:extLst>
                  <a:ext uri="{FF2B5EF4-FFF2-40B4-BE49-F238E27FC236}">
                    <a16:creationId xmlns:a16="http://schemas.microsoft.com/office/drawing/2014/main" id="{669C584F-84D8-2E01-04A5-78685124A4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747063" y="4036055"/>
                <a:ext cx="528220" cy="528220"/>
              </a:xfrm>
              <a:prstGeom prst="rect">
                <a:avLst/>
              </a:prstGeom>
            </p:spPr>
          </p:pic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149857E-2F60-360F-AF5E-6E21997C3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984358" y="2723277"/>
            <a:ext cx="1429161" cy="1503279"/>
            <a:chOff x="7989572" y="1815518"/>
            <a:chExt cx="952774" cy="1002186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7A2D96D-82E4-1EE2-0409-4CDEBEA417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6791" y="1815518"/>
              <a:ext cx="549989" cy="95277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251065B-A02E-6D16-E39C-A8CDAB727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7989572" y="1864930"/>
              <a:ext cx="952774" cy="952774"/>
              <a:chOff x="8184330" y="2237414"/>
              <a:chExt cx="528220" cy="528220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0E3875A7-721F-9D93-6152-34CD9E51E351}"/>
                  </a:ext>
                </a:extLst>
              </p:cNvPr>
              <p:cNvSpPr/>
              <p:nvPr/>
            </p:nvSpPr>
            <p:spPr>
              <a:xfrm>
                <a:off x="8375754" y="2552075"/>
                <a:ext cx="146154" cy="10867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pic>
            <p:nvPicPr>
              <p:cNvPr id="43" name="Graphic 42" descr="Fluorescent Light Blub outline">
                <a:extLst>
                  <a:ext uri="{FF2B5EF4-FFF2-40B4-BE49-F238E27FC236}">
                    <a16:creationId xmlns:a16="http://schemas.microsoft.com/office/drawing/2014/main" id="{AAAAD4CF-FEF8-CD94-C24A-F58B69EA74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184330" y="2237414"/>
                <a:ext cx="528220" cy="528220"/>
              </a:xfrm>
              <a:prstGeom prst="rect">
                <a:avLst/>
              </a:prstGeom>
            </p:spPr>
          </p:pic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BAAFE76-32E1-9AFA-B10F-10B6FF9B1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4010920" y="2238740"/>
            <a:ext cx="1429161" cy="1429161"/>
            <a:chOff x="11298880" y="3198881"/>
            <a:chExt cx="528220" cy="528220"/>
          </a:xfrm>
        </p:grpSpPr>
        <p:sp>
          <p:nvSpPr>
            <p:cNvPr id="37" name="Triangle 36">
              <a:extLst>
                <a:ext uri="{FF2B5EF4-FFF2-40B4-BE49-F238E27FC236}">
                  <a16:creationId xmlns:a16="http://schemas.microsoft.com/office/drawing/2014/main" id="{7EC20B07-2082-1525-F73C-72C3AEFD7AEF}"/>
                </a:ext>
              </a:extLst>
            </p:cNvPr>
            <p:cNvSpPr/>
            <p:nvPr/>
          </p:nvSpPr>
          <p:spPr>
            <a:xfrm rot="2647120">
              <a:off x="11709901" y="3241598"/>
              <a:ext cx="89654" cy="5344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0A6CB04-7F44-2656-B5C0-BA19CF4A55EF}"/>
                </a:ext>
              </a:extLst>
            </p:cNvPr>
            <p:cNvGrpSpPr/>
            <p:nvPr/>
          </p:nvGrpSpPr>
          <p:grpSpPr>
            <a:xfrm>
              <a:off x="11298880" y="3198881"/>
              <a:ext cx="528220" cy="528220"/>
              <a:chOff x="11298880" y="3198881"/>
              <a:chExt cx="528220" cy="528220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DDE88159-7C0D-0ECA-4691-159E9F72B0C3}"/>
                  </a:ext>
                </a:extLst>
              </p:cNvPr>
              <p:cNvSpPr/>
              <p:nvPr/>
            </p:nvSpPr>
            <p:spPr>
              <a:xfrm>
                <a:off x="11623675" y="3327400"/>
                <a:ext cx="73025" cy="730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pic>
            <p:nvPicPr>
              <p:cNvPr id="40" name="Graphic 39" descr="Rocket outline">
                <a:extLst>
                  <a:ext uri="{FF2B5EF4-FFF2-40B4-BE49-F238E27FC236}">
                    <a16:creationId xmlns:a16="http://schemas.microsoft.com/office/drawing/2014/main" id="{31D8AE9C-6DAE-18D0-4E11-D1847BFA33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1298880" y="3198881"/>
                <a:ext cx="528220" cy="528220"/>
              </a:xfrm>
              <a:prstGeom prst="rect">
                <a:avLst/>
              </a:prstGeom>
            </p:spPr>
          </p:pic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E151E43-388D-1379-0C86-3B16B7D21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623339" y="6903237"/>
            <a:ext cx="1429161" cy="1429161"/>
            <a:chOff x="8712550" y="4007070"/>
            <a:chExt cx="528220" cy="52822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684B467-F2BC-E2CA-C1D8-58E2B8928DE0}"/>
                </a:ext>
              </a:extLst>
            </p:cNvPr>
            <p:cNvSpPr/>
            <p:nvPr/>
          </p:nvSpPr>
          <p:spPr>
            <a:xfrm>
              <a:off x="9051925" y="4200525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C8A76DE-D6B4-E7E8-9BFC-5047FA2FBC9E}"/>
                </a:ext>
              </a:extLst>
            </p:cNvPr>
            <p:cNvGrpSpPr/>
            <p:nvPr/>
          </p:nvGrpSpPr>
          <p:grpSpPr>
            <a:xfrm>
              <a:off x="8712550" y="4007070"/>
              <a:ext cx="528220" cy="528220"/>
              <a:chOff x="8712550" y="4007070"/>
              <a:chExt cx="528220" cy="52822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7CB0088-71D9-B173-01F3-643D37EA15A1}"/>
                  </a:ext>
                </a:extLst>
              </p:cNvPr>
              <p:cNvSpPr/>
              <p:nvPr/>
            </p:nvSpPr>
            <p:spPr>
              <a:xfrm>
                <a:off x="8858250" y="4162425"/>
                <a:ext cx="123825" cy="12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pic>
            <p:nvPicPr>
              <p:cNvPr id="35" name="Graphic 34" descr="Test Dummy outline">
                <a:extLst>
                  <a:ext uri="{FF2B5EF4-FFF2-40B4-BE49-F238E27FC236}">
                    <a16:creationId xmlns:a16="http://schemas.microsoft.com/office/drawing/2014/main" id="{FFF4E145-FBE6-1035-8727-3E5365516D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8712550" y="4007070"/>
                <a:ext cx="528220" cy="528220"/>
              </a:xfrm>
              <a:prstGeom prst="rect">
                <a:avLst/>
              </a:prstGeom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9AD1300-26B6-4618-9923-C9763BEA8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66444" y="1985616"/>
            <a:ext cx="17102018" cy="7193250"/>
            <a:chOff x="177629" y="1323744"/>
            <a:chExt cx="11401345" cy="4795500"/>
          </a:xfrm>
        </p:grpSpPr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191DB388-8AE6-D27E-EE45-54AE4D407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77629" y="4491478"/>
              <a:ext cx="301769" cy="301769"/>
              <a:chOff x="177629" y="4485128"/>
              <a:chExt cx="301769" cy="301769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A53DBD0A-368E-A0FF-F28C-D20A7ED52A21}"/>
                  </a:ext>
                </a:extLst>
              </p:cNvPr>
              <p:cNvSpPr/>
              <p:nvPr userDrawn="1"/>
            </p:nvSpPr>
            <p:spPr>
              <a:xfrm>
                <a:off x="177629" y="4485128"/>
                <a:ext cx="301769" cy="301769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AD83492-28D3-6EE9-3E89-83AFC92038C7}"/>
                  </a:ext>
                </a:extLst>
              </p:cNvPr>
              <p:cNvSpPr/>
              <p:nvPr userDrawn="1"/>
            </p:nvSpPr>
            <p:spPr>
              <a:xfrm>
                <a:off x="246567" y="4558634"/>
                <a:ext cx="165100" cy="1651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C9EDB943-E93A-7686-9CD5-D347DCEB1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3840437" y="1323744"/>
              <a:ext cx="301769" cy="301769"/>
              <a:chOff x="177629" y="4485128"/>
              <a:chExt cx="301769" cy="301769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05C43D67-C50C-4951-E374-5EB39BCFEE06}"/>
                  </a:ext>
                </a:extLst>
              </p:cNvPr>
              <p:cNvSpPr/>
              <p:nvPr userDrawn="1"/>
            </p:nvSpPr>
            <p:spPr>
              <a:xfrm>
                <a:off x="177629" y="4485128"/>
                <a:ext cx="301769" cy="301769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36F888DD-164A-602B-6C03-391875003382}"/>
                  </a:ext>
                </a:extLst>
              </p:cNvPr>
              <p:cNvSpPr/>
              <p:nvPr userDrawn="1"/>
            </p:nvSpPr>
            <p:spPr>
              <a:xfrm>
                <a:off x="246567" y="4558634"/>
                <a:ext cx="165100" cy="1651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</p:grpSp>
        <p:grpSp>
          <p:nvGrpSpPr>
            <p:cNvPr id="203" name="Group 202">
              <a:extLst>
                <a:ext uri="{FF2B5EF4-FFF2-40B4-BE49-F238E27FC236}">
                  <a16:creationId xmlns:a16="http://schemas.microsoft.com/office/drawing/2014/main" id="{A1398F04-4324-B068-362D-86BADA8CE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4866228" y="5817475"/>
              <a:ext cx="301769" cy="301769"/>
              <a:chOff x="177629" y="4485128"/>
              <a:chExt cx="301769" cy="301769"/>
            </a:xfrm>
          </p:grpSpPr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64313864-DCAC-8C56-BC93-C2E9D7175F28}"/>
                  </a:ext>
                </a:extLst>
              </p:cNvPr>
              <p:cNvSpPr/>
              <p:nvPr userDrawn="1"/>
            </p:nvSpPr>
            <p:spPr>
              <a:xfrm>
                <a:off x="177629" y="4485128"/>
                <a:ext cx="301769" cy="301769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F2E03A96-264C-9B16-02A7-AB662FAF753B}"/>
                  </a:ext>
                </a:extLst>
              </p:cNvPr>
              <p:cNvSpPr/>
              <p:nvPr userDrawn="1"/>
            </p:nvSpPr>
            <p:spPr>
              <a:xfrm>
                <a:off x="246567" y="4558634"/>
                <a:ext cx="165100" cy="1651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</p:grp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558FF337-DCBF-E18A-612C-6FAC8AA7FC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748446" y="2579010"/>
              <a:ext cx="301769" cy="301769"/>
              <a:chOff x="177629" y="4485128"/>
              <a:chExt cx="301769" cy="301769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C7C00316-C72E-9B3C-82C8-DC629EB6B01E}"/>
                  </a:ext>
                </a:extLst>
              </p:cNvPr>
              <p:cNvSpPr/>
              <p:nvPr userDrawn="1"/>
            </p:nvSpPr>
            <p:spPr>
              <a:xfrm>
                <a:off x="177629" y="4485128"/>
                <a:ext cx="301769" cy="301769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65D02F47-AFC8-498E-83E7-8CE50A21ABA7}"/>
                  </a:ext>
                </a:extLst>
              </p:cNvPr>
              <p:cNvSpPr/>
              <p:nvPr userDrawn="1"/>
            </p:nvSpPr>
            <p:spPr>
              <a:xfrm>
                <a:off x="246567" y="4558634"/>
                <a:ext cx="165100" cy="1651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625E5C35-EC87-4623-6A74-C2C555578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1277205" y="1774315"/>
              <a:ext cx="301769" cy="301769"/>
              <a:chOff x="177629" y="4485128"/>
              <a:chExt cx="301769" cy="301769"/>
            </a:xfrm>
          </p:grpSpPr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83634796-B5E9-6A3D-F3ED-093E1E473DBD}"/>
                  </a:ext>
                </a:extLst>
              </p:cNvPr>
              <p:cNvSpPr/>
              <p:nvPr userDrawn="1"/>
            </p:nvSpPr>
            <p:spPr>
              <a:xfrm>
                <a:off x="177629" y="4485128"/>
                <a:ext cx="301769" cy="301769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61D37696-FE84-D547-9323-A142EB361F1D}"/>
                  </a:ext>
                </a:extLst>
              </p:cNvPr>
              <p:cNvSpPr/>
              <p:nvPr userDrawn="1"/>
            </p:nvSpPr>
            <p:spPr>
              <a:xfrm>
                <a:off x="246567" y="4558634"/>
                <a:ext cx="165100" cy="16510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noProof="0" dirty="0"/>
              </a:p>
            </p:txBody>
          </p:sp>
        </p:grp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51AF843-DA06-6016-4B8C-21A2FCEBD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235858" y="1807123"/>
              <a:ext cx="185620" cy="1856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C4B75F1-72BF-3E5E-0873-D2DD25B5C2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84045" y="3210780"/>
              <a:ext cx="185620" cy="1856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2889E39-C57E-12AE-4D30-32EFAA08FE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293387" y="5819412"/>
              <a:ext cx="185620" cy="1856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F5C2B1A-E152-E79C-52FC-D79C44C8D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051341" y="5849417"/>
              <a:ext cx="185620" cy="1856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344474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CAAF2-4391-4D22-4D28-73FC155CE4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9000" b="1" cap="all" baseline="0"/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F9B94C-4E4F-A9F5-310C-96D87547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B5922D-4B2D-D14B-8924-B4E3CAEC1707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AD04F2-8D87-424E-476E-4550A8E11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9D928E-833B-E648-1A99-D48A0A648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51CF0B-774C-A54F-947A-43C7FDD5DE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3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33D97-AA7B-27F1-3DA0-E2CB12AB1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B5922D-4B2D-D14B-8924-B4E3CAEC1707}" type="datetimeFigureOut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FB8715-846F-5AC0-C89D-3BB9AF86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7611B-A33D-043D-D015-02B5D43EC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51CF0B-774C-A54F-947A-43C7FDD5DE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198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9523DE-EDF8-7788-695A-E0521C16E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22370-0DB8-5539-AEC6-9071BC965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4232C-6D76-6C15-D0D8-571B17F09F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5922D-4B2D-D14B-8924-B4E3CAEC1707}" type="datetimeFigureOut">
              <a:rPr lang="en-US" smtClean="0"/>
              <a:t>10/10/2026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66FB3-8815-195E-129F-C39D2102E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5B522-8A10-C705-5D29-761D9E944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1CF0B-774C-A54F-947A-43C7FDD5DE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BA9236-66A0-F2CA-A6A8-A197D31277B2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79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linkedin.com/in/mariagorettitai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fpblegal.com/en/professionals/lavinia-savini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donigerlawfirm.com/attorneys/scott-alan-burroughs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odoro.it/prodotto/stampa-a4-ingredienti-tortellino/" TargetMode="External"/><Relationship Id="rId5" Type="http://schemas.openxmlformats.org/officeDocument/2006/relationships/image" Target="../media/image18.webp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nigerlawfirm.com/attorneys/scott-alan-burroughs/" TargetMode="External"/><Relationship Id="rId7" Type="http://schemas.openxmlformats.org/officeDocument/2006/relationships/image" Target="../media/image12.png"/><Relationship Id="rId2" Type="http://schemas.openxmlformats.org/officeDocument/2006/relationships/hyperlink" Target="https://www.fpblegal.com/en/professionals/lavinia-savini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https://www.linkedin.com/company/art-and-cultural-heritage-law-committee-aba-international-law-section/about/?viewAsMember=true" TargetMode="External"/><Relationship Id="rId4" Type="http://schemas.openxmlformats.org/officeDocument/2006/relationships/hyperlink" Target="https://supreme.justia.com/cases/federal/us/595/20-915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638678" y="4086292"/>
            <a:ext cx="2668114" cy="6219492"/>
            <a:chOff x="0" y="0"/>
            <a:chExt cx="3557486" cy="82926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57524" cy="8292719"/>
            </a:xfrm>
            <a:custGeom>
              <a:avLst/>
              <a:gdLst/>
              <a:ahLst/>
              <a:cxnLst/>
              <a:rect l="l" t="t" r="r" b="b"/>
              <a:pathLst>
                <a:path w="3557524" h="8292719">
                  <a:moveTo>
                    <a:pt x="3557524" y="8292719"/>
                  </a:moveTo>
                  <a:lnTo>
                    <a:pt x="3557524" y="0"/>
                  </a:lnTo>
                  <a:lnTo>
                    <a:pt x="0" y="8292719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18793" y="0"/>
            <a:ext cx="2668114" cy="6219492"/>
            <a:chOff x="0" y="0"/>
            <a:chExt cx="3557486" cy="82926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57524" cy="8292719"/>
            </a:xfrm>
            <a:custGeom>
              <a:avLst/>
              <a:gdLst/>
              <a:ahLst/>
              <a:cxnLst/>
              <a:rect l="l" t="t" r="r" b="b"/>
              <a:pathLst>
                <a:path w="3557524" h="8292719">
                  <a:moveTo>
                    <a:pt x="3557524" y="8292719"/>
                  </a:moveTo>
                  <a:lnTo>
                    <a:pt x="3557524" y="0"/>
                  </a:lnTo>
                  <a:lnTo>
                    <a:pt x="0" y="8292719"/>
                  </a:lnTo>
                  <a:close/>
                </a:path>
              </a:pathLst>
            </a:custGeom>
            <a:solidFill>
              <a:srgbClr val="7CAFC4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05530" y="2082548"/>
            <a:ext cx="13893038" cy="4660710"/>
            <a:chOff x="0" y="-2858672"/>
            <a:chExt cx="18524051" cy="6214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288000" cy="3355608"/>
            </a:xfrm>
            <a:custGeom>
              <a:avLst/>
              <a:gdLst/>
              <a:ahLst/>
              <a:cxnLst/>
              <a:rect l="l" t="t" r="r" b="b"/>
              <a:pathLst>
                <a:path w="18288000" h="3355608">
                  <a:moveTo>
                    <a:pt x="0" y="0"/>
                  </a:moveTo>
                  <a:lnTo>
                    <a:pt x="18288000" y="0"/>
                  </a:lnTo>
                  <a:lnTo>
                    <a:pt x="18288000" y="3355608"/>
                  </a:lnTo>
                  <a:lnTo>
                    <a:pt x="0" y="335560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040" b="-77345"/>
              </a:stretch>
            </a:blipFill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36051" y="-2858672"/>
              <a:ext cx="18288000" cy="3298459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6804"/>
                </a:lnSpc>
              </a:pPr>
              <a:r>
                <a:rPr lang="en-US" sz="6300" b="1" dirty="0">
                  <a:solidFill>
                    <a:srgbClr val="D07800"/>
                  </a:solidFill>
                  <a:latin typeface="Garamond Bold"/>
                  <a:ea typeface="Garamond Bold"/>
                  <a:cs typeface="Garamond Bold"/>
                  <a:sym typeface="Garamond Bold"/>
                </a:rPr>
                <a:t>Artists dealing with MNCs</a:t>
              </a:r>
            </a:p>
            <a:p>
              <a:pPr algn="ctr">
                <a:lnSpc>
                  <a:spcPts val="3888"/>
                </a:lnSpc>
              </a:pPr>
              <a:r>
                <a:rPr lang="en-US" sz="3600" i="1" dirty="0">
                  <a:solidFill>
                    <a:srgbClr val="7CAFC4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What to know when commercializing artworks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105530" y="8301276"/>
            <a:ext cx="13533149" cy="959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lang="en-US" sz="2800" dirty="0">
                <a:solidFill>
                  <a:srgbClr val="7CAFC4"/>
                </a:solidFill>
                <a:latin typeface="Garamond"/>
                <a:ea typeface="Garamond"/>
                <a:cs typeface="Garamond"/>
                <a:sym typeface="Garamond"/>
              </a:rPr>
              <a:t>Art &amp; Cultural Heritage Law Committee • International Law Section • American Bar Association </a:t>
            </a:r>
          </a:p>
          <a:p>
            <a:pPr algn="ctr">
              <a:lnSpc>
                <a:spcPts val="2430"/>
              </a:lnSpc>
            </a:pPr>
            <a:endParaRPr lang="en-US" sz="2250" dirty="0">
              <a:solidFill>
                <a:srgbClr val="7CAFC4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algn="ctr">
              <a:lnSpc>
                <a:spcPts val="2592"/>
              </a:lnSpc>
            </a:pPr>
            <a:r>
              <a:rPr lang="en-US" sz="2400" b="1" dirty="0">
                <a:solidFill>
                  <a:srgbClr val="FFFFFF"/>
                </a:solidFill>
                <a:latin typeface="Garamond Bold"/>
                <a:ea typeface="Garamond Bold"/>
                <a:cs typeface="Garamond Bold"/>
                <a:sym typeface="Garamond Bold"/>
              </a:rPr>
              <a:t>Oct. 22, 2026   |   11:00 am – 12:00 noon ET   |   Hybrid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28700"/>
            <a:ext cx="10789949" cy="419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FF8200"/>
                </a:solidFill>
                <a:latin typeface="Garamond Bold"/>
                <a:ea typeface="Garamond Bold"/>
                <a:cs typeface="Garamond Bold"/>
                <a:sym typeface="Garamond Bold"/>
              </a:rPr>
              <a:t>WELCOME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063095"/>
            <a:ext cx="15590549" cy="4655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599" b="1" dirty="0">
                <a:solidFill>
                  <a:srgbClr val="002F4C"/>
                </a:solidFill>
                <a:latin typeface="Garamond Bold"/>
                <a:ea typeface="Garamond Bold"/>
                <a:cs typeface="Garamond Bold"/>
                <a:sym typeface="Garamond Bold"/>
              </a:rPr>
              <a:t>The ABA Art &amp; Cultural Heritage Law Committee</a:t>
            </a:r>
          </a:p>
          <a:p>
            <a:pPr algn="l">
              <a:lnSpc>
                <a:spcPts val="3240"/>
              </a:lnSpc>
            </a:pPr>
            <a:endParaRPr lang="en-US" sz="3599" b="1" dirty="0">
              <a:solidFill>
                <a:srgbClr val="002F4C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l">
              <a:lnSpc>
                <a:spcPts val="3240"/>
              </a:lnSpc>
            </a:pP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Part of the ABA Section of International Law.</a:t>
            </a:r>
          </a:p>
          <a:p>
            <a:pPr algn="l">
              <a:lnSpc>
                <a:spcPts val="3240"/>
              </a:lnSpc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algn="l">
              <a:lnSpc>
                <a:spcPts val="3240"/>
              </a:lnSpc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582930" lvl="1" indent="-291465" algn="l">
              <a:lnSpc>
                <a:spcPts val="3240"/>
              </a:lnSpc>
              <a:buFont typeface="Arial"/>
              <a:buChar char="•"/>
            </a:pP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Unites legal professionals, legal scholars, law students, and museum and cultural institution professionals.</a:t>
            </a:r>
          </a:p>
          <a:p>
            <a:pPr marL="582930" lvl="1" indent="-291465" algn="l">
              <a:lnSpc>
                <a:spcPts val="3240"/>
              </a:lnSpc>
              <a:buFont typeface="Arial"/>
              <a:buChar char="•"/>
            </a:pP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Focuses on the legal aspects of art and cultural heritage both nationally and internationally.</a:t>
            </a:r>
          </a:p>
          <a:p>
            <a:pPr marL="582930" lvl="1" indent="-291465" algn="l">
              <a:lnSpc>
                <a:spcPts val="3240"/>
              </a:lnSpc>
              <a:buFont typeface="Arial"/>
              <a:buChar char="•"/>
            </a:pP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Programming includes </a:t>
            </a:r>
            <a:r>
              <a:rPr lang="en-US" sz="2800" dirty="0" err="1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telecoffees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, panels, newsletters, special projects, and working groups.</a:t>
            </a:r>
          </a:p>
          <a:p>
            <a:pPr algn="l">
              <a:lnSpc>
                <a:spcPts val="3240"/>
              </a:lnSpc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algn="l">
              <a:lnSpc>
                <a:spcPts val="3240"/>
              </a:lnSpc>
            </a:pPr>
            <a:r>
              <a:rPr lang="en-US" sz="2800" b="1" dirty="0">
                <a:solidFill>
                  <a:srgbClr val="D078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Open to all ABA members with an interest in art, cultural heritage, and the law.</a:t>
            </a:r>
          </a:p>
          <a:p>
            <a:pPr algn="l">
              <a:lnSpc>
                <a:spcPts val="3240"/>
              </a:lnSpc>
            </a:pPr>
            <a:endParaRPr lang="en-US" sz="2800" b="1" dirty="0">
              <a:solidFill>
                <a:srgbClr val="D078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sp>
        <p:nvSpPr>
          <p:cNvPr id="8" name="Freeform 8"/>
          <p:cNvSpPr/>
          <p:nvPr/>
        </p:nvSpPr>
        <p:spPr>
          <a:xfrm rot="5400000" flipV="1">
            <a:off x="11376572" y="3375572"/>
            <a:ext cx="10287000" cy="3535855"/>
          </a:xfrm>
          <a:custGeom>
            <a:avLst/>
            <a:gdLst/>
            <a:ahLst/>
            <a:cxnLst/>
            <a:rect l="l" t="t" r="r" b="b"/>
            <a:pathLst>
              <a:path w="10287000" h="3535855">
                <a:moveTo>
                  <a:pt x="0" y="3535856"/>
                </a:moveTo>
                <a:lnTo>
                  <a:pt x="10287000" y="3535856"/>
                </a:lnTo>
                <a:lnTo>
                  <a:pt x="10287000" y="0"/>
                </a:lnTo>
                <a:lnTo>
                  <a:pt x="0" y="0"/>
                </a:lnTo>
                <a:lnTo>
                  <a:pt x="0" y="3535856"/>
                </a:lnTo>
                <a:close/>
              </a:path>
            </a:pathLst>
          </a:custGeom>
          <a:blipFill>
            <a:blip r:embed="rId3"/>
            <a:stretch>
              <a:fillRect l="-5216" r="-5216"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28700"/>
            <a:ext cx="10789949" cy="427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FF82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ABA ACH TELECOFFEE SERIES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232436"/>
            <a:ext cx="14439900" cy="47879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15" lvl="1" indent="-307658" algn="l">
              <a:lnSpc>
                <a:spcPts val="3419"/>
              </a:lnSpc>
              <a:buFont typeface="Arial"/>
              <a:buChar char="•"/>
            </a:pPr>
            <a:r>
              <a:rPr lang="en-US" sz="2800" b="1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Content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: Legal practitioner-focused conversations on timely and cutting-edge topics at the intersection of art, cultural heritage, and law.  Professional sharing of insights and experiences from speakers.  </a:t>
            </a:r>
          </a:p>
          <a:p>
            <a:pPr marL="615315" lvl="1" indent="-307658">
              <a:lnSpc>
                <a:spcPts val="3419"/>
              </a:lnSpc>
              <a:buFont typeface="Arial"/>
              <a:buChar char="•"/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615315" lvl="1" indent="-307658">
              <a:lnSpc>
                <a:spcPts val="3419"/>
              </a:lnSpc>
              <a:buFont typeface="Arial"/>
              <a:buChar char="•"/>
            </a:pPr>
            <a:r>
              <a:rPr lang="en-US" sz="2800" b="1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Purposes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: Designed to spark dialogues between speakers, members, and attendees.  Prepare your questions and share constructive perspectives.</a:t>
            </a:r>
          </a:p>
          <a:p>
            <a:pPr marL="615315" lvl="1" indent="-307658" algn="l">
              <a:lnSpc>
                <a:spcPts val="3419"/>
              </a:lnSpc>
              <a:buFont typeface="Arial"/>
              <a:buChar char="•"/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615315" lvl="1" indent="-307658">
              <a:lnSpc>
                <a:spcPts val="3419"/>
              </a:lnSpc>
              <a:buFont typeface="Arial"/>
              <a:buChar char="•"/>
            </a:pPr>
            <a:r>
              <a:rPr lang="en-US" sz="2800" b="1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Audience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: Free and open to ABA members.  Selected Open Access activities to encourage community participation for educational purposes.</a:t>
            </a:r>
          </a:p>
          <a:p>
            <a:pPr marL="615315" lvl="1" indent="-307658">
              <a:lnSpc>
                <a:spcPts val="3419"/>
              </a:lnSpc>
              <a:buFont typeface="Arial"/>
              <a:buChar char="•"/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615315" lvl="1" indent="-307658">
              <a:lnSpc>
                <a:spcPts val="3419"/>
              </a:lnSpc>
              <a:buFont typeface="Arial"/>
              <a:buChar char="•"/>
            </a:pPr>
            <a:r>
              <a:rPr lang="en-US" sz="2800" b="1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When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: Recurs every 4</a:t>
            </a:r>
            <a:r>
              <a:rPr lang="en-US" sz="2800" baseline="300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th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Thursday of the month, except August.  </a:t>
            </a:r>
          </a:p>
        </p:txBody>
      </p:sp>
      <p:sp>
        <p:nvSpPr>
          <p:cNvPr id="6" name="Freeform 6"/>
          <p:cNvSpPr/>
          <p:nvPr/>
        </p:nvSpPr>
        <p:spPr>
          <a:xfrm rot="5400000" flipV="1">
            <a:off x="11376572" y="3375572"/>
            <a:ext cx="10287000" cy="3535855"/>
          </a:xfrm>
          <a:custGeom>
            <a:avLst/>
            <a:gdLst/>
            <a:ahLst/>
            <a:cxnLst/>
            <a:rect l="l" t="t" r="r" b="b"/>
            <a:pathLst>
              <a:path w="10287000" h="3535855">
                <a:moveTo>
                  <a:pt x="0" y="3535856"/>
                </a:moveTo>
                <a:lnTo>
                  <a:pt x="10287000" y="3535856"/>
                </a:lnTo>
                <a:lnTo>
                  <a:pt x="10287000" y="0"/>
                </a:lnTo>
                <a:lnTo>
                  <a:pt x="0" y="0"/>
                </a:lnTo>
                <a:lnTo>
                  <a:pt x="0" y="3535856"/>
                </a:lnTo>
                <a:close/>
              </a:path>
            </a:pathLst>
          </a:custGeom>
          <a:blipFill>
            <a:blip r:embed="rId2"/>
            <a:stretch>
              <a:fillRect l="-5216" r="-5216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/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679E6A-1687-A812-6674-7885C3894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E34C8D1-5239-A888-2B31-B9667FA4BC92}"/>
              </a:ext>
            </a:extLst>
          </p:cNvPr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046047B-4425-83C7-B86A-6C67AF27A601}"/>
                </a:ext>
              </a:extLst>
            </p:cNvPr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91A1D11A-A806-BA5D-E0FD-DEA3B7D52494}"/>
              </a:ext>
            </a:extLst>
          </p:cNvPr>
          <p:cNvSpPr txBox="1"/>
          <p:nvPr/>
        </p:nvSpPr>
        <p:spPr>
          <a:xfrm>
            <a:off x="1028700" y="1028700"/>
            <a:ext cx="10789949" cy="427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FF8200"/>
                </a:solidFill>
                <a:latin typeface="Garamond Bold"/>
                <a:ea typeface="Garamond Bold"/>
                <a:cs typeface="Garamond Bold"/>
                <a:sym typeface="Garamond Bold"/>
              </a:rPr>
              <a:t>HOUSE-KEEPING RULES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C1422E4-378D-E980-707C-F7BED0D3F9AA}"/>
              </a:ext>
            </a:extLst>
          </p:cNvPr>
          <p:cNvSpPr txBox="1"/>
          <p:nvPr/>
        </p:nvSpPr>
        <p:spPr>
          <a:xfrm>
            <a:off x="1028700" y="2232436"/>
            <a:ext cx="14439900" cy="4351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5315" lvl="1" indent="-307658">
              <a:lnSpc>
                <a:spcPts val="3419"/>
              </a:lnSpc>
              <a:buFont typeface="Arial"/>
              <a:buChar char="•"/>
            </a:pPr>
            <a:r>
              <a:rPr lang="en-US" sz="2800" b="1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Microphone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: Please mute during the speaker’s presentation.</a:t>
            </a:r>
          </a:p>
          <a:p>
            <a:pPr marL="615315" lvl="1" indent="-307658" algn="l">
              <a:lnSpc>
                <a:spcPts val="3419"/>
              </a:lnSpc>
              <a:buFont typeface="Arial"/>
              <a:buChar char="•"/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615315" lvl="1" indent="-307658" algn="l">
              <a:lnSpc>
                <a:spcPts val="3419"/>
              </a:lnSpc>
              <a:buFont typeface="Arial"/>
              <a:buChar char="•"/>
            </a:pPr>
            <a:r>
              <a:rPr lang="en-US" sz="2800" b="1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Questions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: Please key in the chat box.</a:t>
            </a:r>
          </a:p>
          <a:p>
            <a:pPr marL="615315" lvl="1" indent="-307658" algn="l">
              <a:lnSpc>
                <a:spcPts val="3419"/>
              </a:lnSpc>
              <a:buFont typeface="Arial"/>
              <a:buChar char="•"/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615315" lvl="1" indent="-307658" algn="l">
              <a:lnSpc>
                <a:spcPts val="3419"/>
              </a:lnSpc>
              <a:buFont typeface="Arial"/>
              <a:buChar char="•"/>
            </a:pPr>
            <a:r>
              <a:rPr lang="en-US" sz="2800" b="1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Recording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: If attendee does not wish his/her image and voice to be recorded, please be reminded to turn off the camera and microphone.</a:t>
            </a:r>
          </a:p>
          <a:p>
            <a:pPr marL="615315" lvl="1" indent="-307658" algn="l">
              <a:lnSpc>
                <a:spcPts val="3419"/>
              </a:lnSpc>
              <a:buFont typeface="Arial"/>
              <a:buChar char="•"/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615315" lvl="1" indent="-307658" algn="l">
              <a:lnSpc>
                <a:spcPts val="3419"/>
              </a:lnSpc>
              <a:buFont typeface="Arial"/>
              <a:buChar char="•"/>
            </a:pPr>
            <a:r>
              <a:rPr lang="en-US" sz="2800" b="1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Remark</a:t>
            </a:r>
            <a:r>
              <a:rPr lang="en-US" sz="28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: Speakers present their personal views and do not reflect the views of their affiliations, ABA, or constitute any legal advice.</a:t>
            </a:r>
          </a:p>
          <a:p>
            <a:pPr marL="307657" lvl="1" algn="l">
              <a:lnSpc>
                <a:spcPts val="3419"/>
              </a:lnSpc>
            </a:pPr>
            <a:endParaRPr lang="en-US" sz="28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C99A140-222B-41A3-2347-661C5A255416}"/>
              </a:ext>
            </a:extLst>
          </p:cNvPr>
          <p:cNvSpPr/>
          <p:nvPr/>
        </p:nvSpPr>
        <p:spPr>
          <a:xfrm rot="5400000" flipV="1">
            <a:off x="11376572" y="3375572"/>
            <a:ext cx="10287000" cy="3535855"/>
          </a:xfrm>
          <a:custGeom>
            <a:avLst/>
            <a:gdLst/>
            <a:ahLst/>
            <a:cxnLst/>
            <a:rect l="l" t="t" r="r" b="b"/>
            <a:pathLst>
              <a:path w="10287000" h="3535855">
                <a:moveTo>
                  <a:pt x="0" y="3535856"/>
                </a:moveTo>
                <a:lnTo>
                  <a:pt x="10287000" y="3535856"/>
                </a:lnTo>
                <a:lnTo>
                  <a:pt x="10287000" y="0"/>
                </a:lnTo>
                <a:lnTo>
                  <a:pt x="0" y="0"/>
                </a:lnTo>
                <a:lnTo>
                  <a:pt x="0" y="3535856"/>
                </a:lnTo>
                <a:close/>
              </a:path>
            </a:pathLst>
          </a:custGeom>
          <a:blipFill>
            <a:blip r:embed="rId2"/>
            <a:stretch>
              <a:fillRect l="-5216" r="-5216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A7535814-B8F1-5905-DEDB-C3BF8A38F798}"/>
              </a:ext>
            </a:extLst>
          </p:cNvPr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36914D3-A85B-656D-6972-ACBA73CD6D00}"/>
                </a:ext>
              </a:extLst>
            </p:cNvPr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603471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2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7274" y="1922428"/>
            <a:ext cx="15773400" cy="1202685"/>
            <a:chOff x="0" y="0"/>
            <a:chExt cx="21031200" cy="16035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1603581"/>
            </a:xfrm>
            <a:custGeom>
              <a:avLst/>
              <a:gdLst/>
              <a:ahLst/>
              <a:cxnLst/>
              <a:rect l="l" t="t" r="r" b="b"/>
              <a:pathLst>
                <a:path w="21031200" h="1603581">
                  <a:moveTo>
                    <a:pt x="0" y="0"/>
                  </a:moveTo>
                  <a:lnTo>
                    <a:pt x="21031200" y="0"/>
                  </a:lnTo>
                  <a:lnTo>
                    <a:pt x="21031200" y="1603581"/>
                  </a:lnTo>
                  <a:lnTo>
                    <a:pt x="0" y="16035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2498" b="-29860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21031200" cy="154643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FFFFFF"/>
                  </a:solidFill>
                  <a:latin typeface="Garamond Bold"/>
                  <a:ea typeface="Garamond Bold"/>
                  <a:cs typeface="Garamond Bold"/>
                  <a:sym typeface="Garamond Bold"/>
                </a:rPr>
                <a:t>Meet Our Speakers</a:t>
              </a:r>
            </a:p>
          </p:txBody>
        </p:sp>
      </p:grpSp>
      <p:sp>
        <p:nvSpPr>
          <p:cNvPr id="6" name="Freeform 6"/>
          <p:cNvSpPr/>
          <p:nvPr/>
        </p:nvSpPr>
        <p:spPr>
          <a:xfrm rot="5400000" flipV="1">
            <a:off x="11376572" y="3375572"/>
            <a:ext cx="10287000" cy="3535855"/>
          </a:xfrm>
          <a:custGeom>
            <a:avLst/>
            <a:gdLst/>
            <a:ahLst/>
            <a:cxnLst/>
            <a:rect l="l" t="t" r="r" b="b"/>
            <a:pathLst>
              <a:path w="10287000" h="3535855">
                <a:moveTo>
                  <a:pt x="0" y="3535856"/>
                </a:moveTo>
                <a:lnTo>
                  <a:pt x="10287000" y="3535856"/>
                </a:lnTo>
                <a:lnTo>
                  <a:pt x="10287000" y="0"/>
                </a:lnTo>
                <a:lnTo>
                  <a:pt x="0" y="0"/>
                </a:lnTo>
                <a:lnTo>
                  <a:pt x="0" y="3535856"/>
                </a:lnTo>
                <a:close/>
              </a:path>
            </a:pathLst>
          </a:custGeom>
          <a:blipFill>
            <a:blip r:embed="rId3"/>
            <a:stretch>
              <a:fillRect l="-5216" r="-5216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/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05400" y="2509149"/>
            <a:ext cx="10633649" cy="1172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Co-Chair, ABA Art and Cultural Heritage Law Committee</a:t>
            </a:r>
          </a:p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PhD Researcher, </a:t>
            </a:r>
            <a:r>
              <a:rPr lang="it-IT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Alma Mater </a:t>
            </a:r>
            <a:r>
              <a:rPr lang="it-IT" sz="2600" b="1" dirty="0" err="1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Studiorum</a:t>
            </a:r>
            <a:r>
              <a:rPr lang="it-IT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 - Università di Bologna </a:t>
            </a: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  <a:hlinkClick r:id="rId2"/>
              </a:rPr>
              <a:t>https://www.linkedin.com/in/mariagorettitai/</a:t>
            </a: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76800" y="4254288"/>
            <a:ext cx="10109756" cy="3347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Attorney, New York Bar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Copyright litigator</a:t>
            </a:r>
          </a:p>
          <a:p>
            <a:pPr marL="518160" lvl="1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LLM, UCLA</a:t>
            </a:r>
          </a:p>
          <a:p>
            <a:pPr marL="518160" lvl="1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MA in Cultural Experience Design &amp; Management, Domus Academy, IT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endParaRPr lang="en-US" sz="26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Research areas </a:t>
            </a:r>
          </a:p>
          <a:p>
            <a:pPr marL="975360" lvl="2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Digital cultural heritage law</a:t>
            </a:r>
          </a:p>
          <a:p>
            <a:pPr marL="975360" lvl="2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Comparative law: art law, cultural heritage law, IP and technology law</a:t>
            </a:r>
          </a:p>
          <a:p>
            <a:pPr marL="975360" lvl="2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Conflicts between public law and private law</a:t>
            </a:r>
          </a:p>
        </p:txBody>
      </p:sp>
      <p:sp>
        <p:nvSpPr>
          <p:cNvPr id="9" name="Freeform 9"/>
          <p:cNvSpPr/>
          <p:nvPr/>
        </p:nvSpPr>
        <p:spPr>
          <a:xfrm rot="5400000" flipV="1">
            <a:off x="13070155" y="2749249"/>
            <a:ext cx="8378291" cy="2879792"/>
          </a:xfrm>
          <a:custGeom>
            <a:avLst/>
            <a:gdLst/>
            <a:ahLst/>
            <a:cxnLst/>
            <a:rect l="l" t="t" r="r" b="b"/>
            <a:pathLst>
              <a:path w="8378291" h="2879792">
                <a:moveTo>
                  <a:pt x="0" y="2879792"/>
                </a:moveTo>
                <a:lnTo>
                  <a:pt x="8378290" y="2879792"/>
                </a:lnTo>
                <a:lnTo>
                  <a:pt x="8378290" y="0"/>
                </a:lnTo>
                <a:lnTo>
                  <a:pt x="0" y="0"/>
                </a:lnTo>
                <a:lnTo>
                  <a:pt x="0" y="2879792"/>
                </a:lnTo>
                <a:close/>
              </a:path>
            </a:pathLst>
          </a:custGeom>
          <a:blipFill>
            <a:blip r:embed="rId3"/>
            <a:stretch>
              <a:fillRect l="-5216" r="-5216"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10" name="TextBox 10"/>
          <p:cNvSpPr txBox="1"/>
          <p:nvPr/>
        </p:nvSpPr>
        <p:spPr>
          <a:xfrm>
            <a:off x="1028700" y="647881"/>
            <a:ext cx="10789949" cy="427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FF8200"/>
                </a:solidFill>
                <a:latin typeface="Garamond Bold"/>
                <a:ea typeface="Garamond Bold"/>
                <a:cs typeface="Garamond Bold"/>
                <a:sym typeface="Garamond Bold"/>
              </a:rPr>
              <a:t>MODERATOR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285316"/>
            <a:ext cx="4775672" cy="638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Maria Goretti Tai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C53D494-718A-276A-B638-82550902B2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9" b="14242"/>
          <a:stretch>
            <a:fillRect/>
          </a:stretch>
        </p:blipFill>
        <p:spPr>
          <a:xfrm>
            <a:off x="941765" y="2509149"/>
            <a:ext cx="3440384" cy="5265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6FFC32-DA4D-0D17-9A69-D31EA8225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667322A-2C52-33F9-E6F0-BA792F79CB8D}"/>
              </a:ext>
            </a:extLst>
          </p:cNvPr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385D224-D472-EC9C-9DC6-34F50DFDDA1C}"/>
                </a:ext>
              </a:extLst>
            </p:cNvPr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3D69DA89-DD46-3378-3DE2-09C9A551F207}"/>
              </a:ext>
            </a:extLst>
          </p:cNvPr>
          <p:cNvSpPr txBox="1"/>
          <p:nvPr/>
        </p:nvSpPr>
        <p:spPr>
          <a:xfrm>
            <a:off x="5029200" y="935752"/>
            <a:ext cx="10344555" cy="7516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Partner, </a:t>
            </a:r>
            <a:r>
              <a:rPr lang="en-US" sz="2600" b="1" dirty="0" err="1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FPBLegal</a:t>
            </a:r>
            <a:r>
              <a:rPr lang="en-US" sz="2600" b="1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(Milan-Bologna-Trieste, Italy)</a:t>
            </a:r>
          </a:p>
          <a:p>
            <a:pPr algn="l">
              <a:lnSpc>
                <a:spcPts val="2879"/>
              </a:lnSpc>
            </a:pPr>
            <a:r>
              <a:rPr lang="fi-FI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  <a:hlinkClick r:id="rId2"/>
              </a:rPr>
              <a:t>https://www.fpblegal.com/en/professionals/lavinia-savini/</a:t>
            </a:r>
            <a:r>
              <a:rPr lang="fi-FI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9EF3891-3A1F-E0C6-D3B3-02424760202E}"/>
              </a:ext>
            </a:extLst>
          </p:cNvPr>
          <p:cNvSpPr txBox="1"/>
          <p:nvPr/>
        </p:nvSpPr>
        <p:spPr>
          <a:xfrm>
            <a:off x="1028700" y="2812734"/>
            <a:ext cx="4550092" cy="496871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340"/>
              </a:lnSpc>
            </a:pPr>
            <a:endParaRPr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7A1318C-D676-3BFC-B3FA-3B18D038418A}"/>
              </a:ext>
            </a:extLst>
          </p:cNvPr>
          <p:cNvSpPr txBox="1"/>
          <p:nvPr/>
        </p:nvSpPr>
        <p:spPr>
          <a:xfrm>
            <a:off x="4882579" y="2065693"/>
            <a:ext cx="11858618" cy="5747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Expert in IP &amp; art market law</a:t>
            </a:r>
          </a:p>
          <a:p>
            <a:pPr marL="518160" lvl="1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Member: International Commission of Bologna Bar Association; Intellectual Property Commission of the Council of European Bar Associations; APRAM Paris, Art et Droit Association in Paris, Art Commission of UIA and Paris Bar Association.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Represents UIA (Union Internationale des Avocats) at WIPO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Arbitrator &amp; Member of the Scientific Committee Venice Chamber of Arbitration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Law degree ‘maxima cum laude’ from Alma Mater </a:t>
            </a:r>
            <a:r>
              <a:rPr lang="en-US" sz="2600" dirty="0" err="1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Studiorum</a:t>
            </a: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- University of Bologna, postgraduate scholarships in Protection and Preservation of Cultural Heritage from the University “La Normale” of Pisa, and Université Paris1 Pantheon-Sorbonne  </a:t>
            </a:r>
          </a:p>
          <a:p>
            <a:pPr marL="518160" lvl="1" indent="-259080"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Publications, amongst others: co-author “The Cambridge Handbook on Intellectual Property and Gender Bias in the Arts” Cambridge University Press 2026;  "Regulating Artificial Intelligence in the Light of European Regulation: France and Italy in comparison”, Il Diritto </a:t>
            </a:r>
            <a:r>
              <a:rPr lang="en-US" sz="2600" dirty="0" err="1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d'Autore</a:t>
            </a: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, </a:t>
            </a:r>
            <a:r>
              <a:rPr lang="en-US" sz="2600" dirty="0" err="1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Giuffrè</a:t>
            </a: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, 2025; The Protection of Interior Layout" in "Design and Digital Innovation", </a:t>
            </a:r>
            <a:r>
              <a:rPr lang="en-US" sz="2600" dirty="0" err="1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Edizioni</a:t>
            </a: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2600" dirty="0" err="1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Scientifiche</a:t>
            </a: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Italiane, 2021; Copyright Protection for Fashion Creations" in "Fashion Law", LexisNexis, 2020.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80692BF-B565-55F5-A2F7-1E9A958CBB8F}"/>
              </a:ext>
            </a:extLst>
          </p:cNvPr>
          <p:cNvSpPr/>
          <p:nvPr/>
        </p:nvSpPr>
        <p:spPr>
          <a:xfrm rot="5400000" flipV="1">
            <a:off x="13070155" y="2749249"/>
            <a:ext cx="8378291" cy="2879792"/>
          </a:xfrm>
          <a:custGeom>
            <a:avLst/>
            <a:gdLst/>
            <a:ahLst/>
            <a:cxnLst/>
            <a:rect l="l" t="t" r="r" b="b"/>
            <a:pathLst>
              <a:path w="8378291" h="2879792">
                <a:moveTo>
                  <a:pt x="0" y="2879792"/>
                </a:moveTo>
                <a:lnTo>
                  <a:pt x="8378290" y="2879792"/>
                </a:lnTo>
                <a:lnTo>
                  <a:pt x="8378290" y="0"/>
                </a:lnTo>
                <a:lnTo>
                  <a:pt x="0" y="0"/>
                </a:lnTo>
                <a:lnTo>
                  <a:pt x="0" y="2879792"/>
                </a:lnTo>
                <a:close/>
              </a:path>
            </a:pathLst>
          </a:custGeom>
          <a:blipFill>
            <a:blip r:embed="rId3"/>
            <a:stretch>
              <a:fillRect l="-5216" r="-521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A71701D-A8C6-2BA7-4EE7-BA8786B81343}"/>
              </a:ext>
            </a:extLst>
          </p:cNvPr>
          <p:cNvSpPr txBox="1"/>
          <p:nvPr/>
        </p:nvSpPr>
        <p:spPr>
          <a:xfrm>
            <a:off x="1028700" y="647881"/>
            <a:ext cx="10789949" cy="419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F82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SPEAKER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D5F81B8-0DE1-B9AB-49E5-091513F48FB8}"/>
              </a:ext>
            </a:extLst>
          </p:cNvPr>
          <p:cNvSpPr txBox="1"/>
          <p:nvPr/>
        </p:nvSpPr>
        <p:spPr>
          <a:xfrm>
            <a:off x="1028700" y="1464362"/>
            <a:ext cx="4775672" cy="638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Lavinia Savini</a:t>
            </a:r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B8D02E92-F93C-09A6-6E06-315275A246F6}"/>
              </a:ext>
            </a:extLst>
          </p:cNvPr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59B27B06-CA07-153F-7A55-DA84F59384E4}"/>
                </a:ext>
              </a:extLst>
            </p:cNvPr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6B82BD0-A1EB-F4D2-2419-CE9C2054D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85" y="2559129"/>
            <a:ext cx="3974972" cy="4968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4155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515100" y="2378246"/>
            <a:ext cx="9334500" cy="1488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Managing Partner, Doniger-Burroughs’ New York office (USA)</a:t>
            </a:r>
          </a:p>
          <a:p>
            <a:pPr algn="l">
              <a:lnSpc>
                <a:spcPts val="2879"/>
              </a:lnSpc>
            </a:pP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National Society of Entertainment &amp; Arts Lawyers, Regional Director for East Coast </a:t>
            </a:r>
          </a:p>
          <a:p>
            <a:pPr algn="l">
              <a:lnSpc>
                <a:spcPts val="2879"/>
              </a:lnSpc>
            </a:pP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  <a:hlinkClick r:id="rId2"/>
              </a:rPr>
              <a:t>https://donigerlawfirm.com/attorneys/scott-alan-burroughs/</a:t>
            </a:r>
            <a:r>
              <a:rPr lang="en-US" sz="2600" b="1" dirty="0">
                <a:solidFill>
                  <a:srgbClr val="007293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96000" y="4189146"/>
            <a:ext cx="10439400" cy="3719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&gt;20 years battling for artists' rights </a:t>
            </a:r>
          </a:p>
          <a:p>
            <a:pPr marL="518160" lvl="1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2015-2019 California Rising Star, Los Angeles Magazine and Super Lawyers </a:t>
            </a:r>
          </a:p>
          <a:p>
            <a:pPr marL="518160" lvl="1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2021-2026 New York Super Lawyer</a:t>
            </a:r>
          </a:p>
          <a:p>
            <a:pPr marL="518160" lvl="1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2024 Top Music Lawyer, Billboard Magazine</a:t>
            </a:r>
          </a:p>
          <a:p>
            <a:pPr marL="518160" lvl="1" indent="-259080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2</a:t>
            </a:r>
            <a:r>
              <a:rPr lang="en-US" sz="2600" baseline="300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nd</a:t>
            </a: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, 9</a:t>
            </a:r>
            <a:r>
              <a:rPr lang="en-US" sz="2600" baseline="300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th</a:t>
            </a: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, 11</a:t>
            </a:r>
            <a:r>
              <a:rPr lang="en-US" sz="2600" baseline="300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th </a:t>
            </a:r>
            <a:r>
              <a:rPr lang="en-US" sz="2600" dirty="0" err="1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cir.</a:t>
            </a: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, US S. Ct.: Appeals on cutting-edge issues in copyright law 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Publishes on art, copyright, and entertainment law issues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Recent publication: misuse of "prior art" in copyright litigation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6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Clients: writers, designers, photographers, street artists, tattoo artists, graphic artists, producers, and performers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endParaRPr lang="en-US" sz="26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57300" y="609594"/>
            <a:ext cx="10789949" cy="419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FF82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SPEAKER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7300" y="1559486"/>
            <a:ext cx="729600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Scott Alan Burroughs, Esq. </a:t>
            </a:r>
          </a:p>
        </p:txBody>
      </p:sp>
      <p:sp>
        <p:nvSpPr>
          <p:cNvPr id="11" name="Freeform 11"/>
          <p:cNvSpPr/>
          <p:nvPr/>
        </p:nvSpPr>
        <p:spPr>
          <a:xfrm rot="5400000" flipV="1">
            <a:off x="13100351" y="2749250"/>
            <a:ext cx="8378291" cy="2879792"/>
          </a:xfrm>
          <a:custGeom>
            <a:avLst/>
            <a:gdLst/>
            <a:ahLst/>
            <a:cxnLst/>
            <a:rect l="l" t="t" r="r" b="b"/>
            <a:pathLst>
              <a:path w="8378291" h="2879792">
                <a:moveTo>
                  <a:pt x="0" y="2879792"/>
                </a:moveTo>
                <a:lnTo>
                  <a:pt x="8378290" y="2879792"/>
                </a:lnTo>
                <a:lnTo>
                  <a:pt x="8378290" y="0"/>
                </a:lnTo>
                <a:lnTo>
                  <a:pt x="0" y="0"/>
                </a:lnTo>
                <a:lnTo>
                  <a:pt x="0" y="2879792"/>
                </a:lnTo>
                <a:close/>
              </a:path>
            </a:pathLst>
          </a:custGeom>
          <a:blipFill>
            <a:blip r:embed="rId3"/>
            <a:stretch>
              <a:fillRect l="-5216" r="-5216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FCA7A41-CD0B-4D60-5777-ACD0B282BE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476500"/>
            <a:ext cx="4257675" cy="5067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2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7775" y="3402806"/>
            <a:ext cx="15773400" cy="1202685"/>
            <a:chOff x="0" y="0"/>
            <a:chExt cx="21031200" cy="16035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1603581"/>
            </a:xfrm>
            <a:custGeom>
              <a:avLst/>
              <a:gdLst/>
              <a:ahLst/>
              <a:cxnLst/>
              <a:rect l="l" t="t" r="r" b="b"/>
              <a:pathLst>
                <a:path w="21031200" h="1603581">
                  <a:moveTo>
                    <a:pt x="0" y="0"/>
                  </a:moveTo>
                  <a:lnTo>
                    <a:pt x="21031200" y="0"/>
                  </a:lnTo>
                  <a:lnTo>
                    <a:pt x="21031200" y="1603581"/>
                  </a:lnTo>
                  <a:lnTo>
                    <a:pt x="0" y="16035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2498" b="-298600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21031200" cy="154643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FFFFFF"/>
                  </a:solidFill>
                  <a:latin typeface="Garamond Bold"/>
                  <a:ea typeface="Garamond Bold"/>
                  <a:cs typeface="Garamond Bold"/>
                  <a:sym typeface="Garamond Bold"/>
                </a:rPr>
                <a:t>Today’s Discussion</a:t>
              </a:r>
            </a:p>
          </p:txBody>
        </p:sp>
      </p:grpSp>
      <p:sp>
        <p:nvSpPr>
          <p:cNvPr id="6" name="Freeform 6"/>
          <p:cNvSpPr/>
          <p:nvPr/>
        </p:nvSpPr>
        <p:spPr>
          <a:xfrm rot="5400000" flipV="1">
            <a:off x="11376572" y="3375572"/>
            <a:ext cx="10287000" cy="3535855"/>
          </a:xfrm>
          <a:custGeom>
            <a:avLst/>
            <a:gdLst/>
            <a:ahLst/>
            <a:cxnLst/>
            <a:rect l="l" t="t" r="r" b="b"/>
            <a:pathLst>
              <a:path w="10287000" h="3535855">
                <a:moveTo>
                  <a:pt x="0" y="3535856"/>
                </a:moveTo>
                <a:lnTo>
                  <a:pt x="10287000" y="3535856"/>
                </a:lnTo>
                <a:lnTo>
                  <a:pt x="10287000" y="0"/>
                </a:lnTo>
                <a:lnTo>
                  <a:pt x="0" y="0"/>
                </a:lnTo>
                <a:lnTo>
                  <a:pt x="0" y="3535856"/>
                </a:lnTo>
                <a:close/>
              </a:path>
            </a:pathLst>
          </a:custGeom>
          <a:blipFill>
            <a:blip r:embed="rId3"/>
            <a:stretch>
              <a:fillRect l="-5216" r="-5216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/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28700"/>
            <a:ext cx="10789949" cy="427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FF8200"/>
                </a:solidFill>
                <a:latin typeface="Garamond Bold"/>
                <a:ea typeface="Garamond Bold"/>
                <a:cs typeface="Garamond Bold"/>
                <a:sym typeface="Garamond Bold"/>
              </a:rPr>
              <a:t>TODAY’S DISCUSSION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293" y="2289791"/>
            <a:ext cx="15590549" cy="47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i="1" dirty="0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Artists vs MNCs: What to know when commercializing artworks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9524" y="3213689"/>
            <a:ext cx="14896852" cy="3492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4563"/>
              </a:lnSpc>
              <a:buFont typeface="Arial"/>
              <a:buChar char="•"/>
            </a:pPr>
            <a:r>
              <a:rPr lang="en-US" sz="2800" spc="14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Copyright </a:t>
            </a:r>
            <a:r>
              <a:rPr lang="en-US" sz="2800" spc="14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registration</a:t>
            </a:r>
          </a:p>
          <a:p>
            <a:pPr marL="582930" lvl="1" indent="-291465" algn="l">
              <a:lnSpc>
                <a:spcPts val="4563"/>
              </a:lnSpc>
              <a:buFont typeface="Arial"/>
              <a:buChar char="•"/>
            </a:pPr>
            <a:r>
              <a:rPr lang="en-US" sz="2800" spc="14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Contractual negotiation</a:t>
            </a:r>
          </a:p>
          <a:p>
            <a:pPr marL="582930" lvl="1" indent="-291465" algn="l">
              <a:lnSpc>
                <a:spcPts val="4563"/>
              </a:lnSpc>
              <a:buFont typeface="Arial"/>
              <a:buChar char="•"/>
            </a:pPr>
            <a:r>
              <a:rPr lang="en-US" sz="2800" spc="14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Copyright litigation strategies</a:t>
            </a:r>
          </a:p>
          <a:p>
            <a:pPr marL="582930" lvl="1" indent="-291465" algn="l">
              <a:lnSpc>
                <a:spcPts val="4563"/>
              </a:lnSpc>
              <a:buFont typeface="Arial"/>
              <a:buChar char="•"/>
            </a:pPr>
            <a:r>
              <a:rPr lang="en-US" sz="2800" spc="14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Calculation of damages </a:t>
            </a:r>
          </a:p>
          <a:p>
            <a:pPr marL="582930" lvl="1" indent="-291465" algn="l">
              <a:lnSpc>
                <a:spcPts val="4563"/>
              </a:lnSpc>
              <a:buFont typeface="Arial"/>
              <a:buChar char="•"/>
            </a:pPr>
            <a:r>
              <a:rPr lang="en-US" sz="2800" spc="14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ADR</a:t>
            </a:r>
          </a:p>
          <a:p>
            <a:pPr marL="291465" lvl="1" algn="l">
              <a:lnSpc>
                <a:spcPts val="4563"/>
              </a:lnSpc>
            </a:pPr>
            <a:endParaRPr lang="en-US" sz="2800" spc="14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" name="Freeform 7"/>
          <p:cNvSpPr/>
          <p:nvPr/>
        </p:nvSpPr>
        <p:spPr>
          <a:xfrm rot="5400000" flipV="1">
            <a:off x="11376572" y="3375572"/>
            <a:ext cx="10287000" cy="3535855"/>
          </a:xfrm>
          <a:custGeom>
            <a:avLst/>
            <a:gdLst/>
            <a:ahLst/>
            <a:cxnLst/>
            <a:rect l="l" t="t" r="r" b="b"/>
            <a:pathLst>
              <a:path w="10287000" h="3535855">
                <a:moveTo>
                  <a:pt x="0" y="3535856"/>
                </a:moveTo>
                <a:lnTo>
                  <a:pt x="10287000" y="3535856"/>
                </a:lnTo>
                <a:lnTo>
                  <a:pt x="10287000" y="0"/>
                </a:lnTo>
                <a:lnTo>
                  <a:pt x="0" y="0"/>
                </a:lnTo>
                <a:lnTo>
                  <a:pt x="0" y="3535856"/>
                </a:lnTo>
                <a:close/>
              </a:path>
            </a:pathLst>
          </a:custGeom>
          <a:blipFill>
            <a:blip r:embed="rId2"/>
            <a:stretch>
              <a:fillRect l="-5216" r="-5216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8" name="Group 8"/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Title 422">
            <a:extLst>
              <a:ext uri="{FF2B5EF4-FFF2-40B4-BE49-F238E27FC236}">
                <a16:creationId xmlns:a16="http://schemas.microsoft.com/office/drawing/2014/main" id="{414EFE50-FF99-FABF-A010-161B8968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7792"/>
            <a:ext cx="15773400" cy="1437377"/>
          </a:xfrm>
        </p:spPr>
        <p:txBody>
          <a:bodyPr>
            <a:normAutofit/>
          </a:bodyPr>
          <a:lstStyle/>
          <a:p>
            <a:r>
              <a:rPr lang="en-US" sz="5400" dirty="0"/>
              <a:t>ART COMMERCIALIZATION roadmap</a:t>
            </a:r>
          </a:p>
        </p:txBody>
      </p:sp>
      <p:sp>
        <p:nvSpPr>
          <p:cNvPr id="449" name="Text Placeholder 448">
            <a:extLst>
              <a:ext uri="{FF2B5EF4-FFF2-40B4-BE49-F238E27FC236}">
                <a16:creationId xmlns:a16="http://schemas.microsoft.com/office/drawing/2014/main" id="{F8223535-2AD1-7D72-581A-54347A082C7A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018763" y="5632338"/>
            <a:ext cx="2723972" cy="2427732"/>
          </a:xfrm>
        </p:spPr>
        <p:txBody>
          <a:bodyPr>
            <a:normAutofit/>
          </a:bodyPr>
          <a:lstStyle/>
          <a:p>
            <a:r>
              <a:rPr lang="en-US" dirty="0"/>
              <a:t>Copyright registration</a:t>
            </a:r>
          </a:p>
        </p:txBody>
      </p:sp>
      <p:sp>
        <p:nvSpPr>
          <p:cNvPr id="1249" name="Text Placeholder 1248">
            <a:extLst>
              <a:ext uri="{FF2B5EF4-FFF2-40B4-BE49-F238E27FC236}">
                <a16:creationId xmlns:a16="http://schemas.microsoft.com/office/drawing/2014/main" id="{AE70B537-3583-6036-922A-BDE12841670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85053" y="5215980"/>
            <a:ext cx="946404" cy="946404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448" name="Text Placeholder 447">
            <a:extLst>
              <a:ext uri="{FF2B5EF4-FFF2-40B4-BE49-F238E27FC236}">
                <a16:creationId xmlns:a16="http://schemas.microsoft.com/office/drawing/2014/main" id="{97983E19-F454-9DA0-8A8C-82409DFC43A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2980259" y="2534426"/>
            <a:ext cx="2702874" cy="2427732"/>
          </a:xfrm>
        </p:spPr>
        <p:txBody>
          <a:bodyPr>
            <a:normAutofit/>
          </a:bodyPr>
          <a:lstStyle/>
          <a:p>
            <a:r>
              <a:rPr lang="en-US" dirty="0"/>
              <a:t>Contract Negotiation</a:t>
            </a:r>
          </a:p>
        </p:txBody>
      </p:sp>
      <p:sp>
        <p:nvSpPr>
          <p:cNvPr id="424" name="Text Placeholder 423">
            <a:extLst>
              <a:ext uri="{FF2B5EF4-FFF2-40B4-BE49-F238E27FC236}">
                <a16:creationId xmlns:a16="http://schemas.microsoft.com/office/drawing/2014/main" id="{85B08D54-2BB3-E304-FA90-17C918C434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69798" y="3718298"/>
            <a:ext cx="1920240" cy="722786"/>
          </a:xfrm>
        </p:spPr>
        <p:txBody>
          <a:bodyPr/>
          <a:lstStyle/>
          <a:p>
            <a:r>
              <a:rPr lang="en-US" dirty="0"/>
              <a:t>Clauses, </a:t>
            </a:r>
          </a:p>
          <a:p>
            <a:r>
              <a:rPr lang="en-US" dirty="0"/>
              <a:t>Forum</a:t>
            </a:r>
          </a:p>
        </p:txBody>
      </p:sp>
      <p:sp>
        <p:nvSpPr>
          <p:cNvPr id="547" name="Text Placeholder 546">
            <a:extLst>
              <a:ext uri="{FF2B5EF4-FFF2-40B4-BE49-F238E27FC236}">
                <a16:creationId xmlns:a16="http://schemas.microsoft.com/office/drawing/2014/main" id="{D2184442-EA13-0E67-9EDC-9BBAF033EE6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920180" y="4446870"/>
            <a:ext cx="946404" cy="946404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455" name="Text Placeholder 454">
            <a:extLst>
              <a:ext uri="{FF2B5EF4-FFF2-40B4-BE49-F238E27FC236}">
                <a16:creationId xmlns:a16="http://schemas.microsoft.com/office/drawing/2014/main" id="{127A9CA1-AAEC-65CC-4E3C-E06EF334D824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5972672" y="3620004"/>
            <a:ext cx="2707749" cy="2427732"/>
          </a:xfrm>
        </p:spPr>
        <p:txBody>
          <a:bodyPr>
            <a:normAutofit/>
          </a:bodyPr>
          <a:lstStyle/>
          <a:p>
            <a:r>
              <a:rPr lang="en-US" dirty="0"/>
              <a:t>Contract Negotiation</a:t>
            </a:r>
          </a:p>
        </p:txBody>
      </p:sp>
      <p:sp>
        <p:nvSpPr>
          <p:cNvPr id="548" name="Text Placeholder 547">
            <a:extLst>
              <a:ext uri="{FF2B5EF4-FFF2-40B4-BE49-F238E27FC236}">
                <a16:creationId xmlns:a16="http://schemas.microsoft.com/office/drawing/2014/main" id="{F8E3B12C-3922-AD32-61E9-4C3397A39BF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175246" y="3156534"/>
            <a:ext cx="946404" cy="946404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426" name="Text Placeholder 425">
            <a:extLst>
              <a:ext uri="{FF2B5EF4-FFF2-40B4-BE49-F238E27FC236}">
                <a16:creationId xmlns:a16="http://schemas.microsoft.com/office/drawing/2014/main" id="{3255E061-CD05-6465-5193-DF5B69237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397" y="4854538"/>
            <a:ext cx="1916943" cy="713148"/>
          </a:xfrm>
        </p:spPr>
        <p:txBody>
          <a:bodyPr/>
          <a:lstStyle/>
          <a:p>
            <a:r>
              <a:rPr lang="en-US" dirty="0"/>
              <a:t>Digital artworks, </a:t>
            </a:r>
          </a:p>
          <a:p>
            <a:r>
              <a:rPr lang="en-US" dirty="0"/>
              <a:t>Online uses</a:t>
            </a:r>
          </a:p>
        </p:txBody>
      </p:sp>
      <p:sp>
        <p:nvSpPr>
          <p:cNvPr id="450" name="Text Placeholder 449">
            <a:extLst>
              <a:ext uri="{FF2B5EF4-FFF2-40B4-BE49-F238E27FC236}">
                <a16:creationId xmlns:a16="http://schemas.microsoft.com/office/drawing/2014/main" id="{250E8555-6621-08B8-1BB7-03D294D5EB7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038600" y="7302497"/>
            <a:ext cx="2560892" cy="2427732"/>
          </a:xfrm>
        </p:spPr>
        <p:txBody>
          <a:bodyPr>
            <a:normAutofit/>
          </a:bodyPr>
          <a:lstStyle/>
          <a:p>
            <a:r>
              <a:rPr lang="en-US" dirty="0"/>
              <a:t>Contract Negotiation</a:t>
            </a:r>
          </a:p>
        </p:txBody>
      </p:sp>
      <p:sp>
        <p:nvSpPr>
          <p:cNvPr id="550" name="Text Placeholder 549">
            <a:extLst>
              <a:ext uri="{FF2B5EF4-FFF2-40B4-BE49-F238E27FC236}">
                <a16:creationId xmlns:a16="http://schemas.microsoft.com/office/drawing/2014/main" id="{98ECCB3C-24BA-24F3-CB71-FB1E5D1E516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06199" y="6820259"/>
            <a:ext cx="946404" cy="946404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434" name="Text Placeholder 433">
            <a:extLst>
              <a:ext uri="{FF2B5EF4-FFF2-40B4-BE49-F238E27FC236}">
                <a16:creationId xmlns:a16="http://schemas.microsoft.com/office/drawing/2014/main" id="{510E9D33-8D6D-0ED3-7D69-91CA64202FC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02561" y="8539186"/>
            <a:ext cx="1920240" cy="722786"/>
          </a:xfrm>
        </p:spPr>
        <p:txBody>
          <a:bodyPr/>
          <a:lstStyle/>
          <a:p>
            <a:r>
              <a:rPr lang="en-US" dirty="0"/>
              <a:t>ADR</a:t>
            </a:r>
          </a:p>
        </p:txBody>
      </p:sp>
      <p:sp>
        <p:nvSpPr>
          <p:cNvPr id="451" name="Text Placeholder 450">
            <a:extLst>
              <a:ext uri="{FF2B5EF4-FFF2-40B4-BE49-F238E27FC236}">
                <a16:creationId xmlns:a16="http://schemas.microsoft.com/office/drawing/2014/main" id="{F025CDD8-85BF-F5AC-FF40-E8666D9F4278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8546294" y="6897857"/>
            <a:ext cx="2441448" cy="2427732"/>
          </a:xfrm>
        </p:spPr>
        <p:txBody>
          <a:bodyPr>
            <a:normAutofit/>
          </a:bodyPr>
          <a:lstStyle/>
          <a:p>
            <a:r>
              <a:rPr lang="en-US" dirty="0"/>
              <a:t>Litigation strategies</a:t>
            </a:r>
          </a:p>
        </p:txBody>
      </p:sp>
      <p:sp>
        <p:nvSpPr>
          <p:cNvPr id="436" name="Text Placeholder 435">
            <a:extLst>
              <a:ext uri="{FF2B5EF4-FFF2-40B4-BE49-F238E27FC236}">
                <a16:creationId xmlns:a16="http://schemas.microsoft.com/office/drawing/2014/main" id="{ECDD056F-1413-2462-A0CD-98720FB3F7E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680421" y="8100296"/>
            <a:ext cx="2022273" cy="722786"/>
          </a:xfrm>
        </p:spPr>
        <p:txBody>
          <a:bodyPr/>
          <a:lstStyle/>
          <a:p>
            <a:r>
              <a:rPr lang="en-US" dirty="0"/>
              <a:t>Tackling opponent’s delaying tactics</a:t>
            </a:r>
          </a:p>
        </p:txBody>
      </p:sp>
      <p:sp>
        <p:nvSpPr>
          <p:cNvPr id="554" name="Text Placeholder 553">
            <a:extLst>
              <a:ext uri="{FF2B5EF4-FFF2-40B4-BE49-F238E27FC236}">
                <a16:creationId xmlns:a16="http://schemas.microsoft.com/office/drawing/2014/main" id="{5843BEDA-693F-AD99-2079-2EE57968F3A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0456647" y="8714870"/>
            <a:ext cx="946404" cy="946404"/>
          </a:xfrm>
        </p:spPr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454" name="Text Placeholder 453">
            <a:extLst>
              <a:ext uri="{FF2B5EF4-FFF2-40B4-BE49-F238E27FC236}">
                <a16:creationId xmlns:a16="http://schemas.microsoft.com/office/drawing/2014/main" id="{914EBE5C-A82E-85E2-D00E-B49C734C1685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685031" y="2431295"/>
            <a:ext cx="2441448" cy="2427732"/>
          </a:xfrm>
        </p:spPr>
        <p:txBody>
          <a:bodyPr>
            <a:normAutofit/>
          </a:bodyPr>
          <a:lstStyle/>
          <a:p>
            <a:r>
              <a:rPr lang="en-US" dirty="0"/>
              <a:t>damages</a:t>
            </a:r>
          </a:p>
        </p:txBody>
      </p:sp>
      <p:sp>
        <p:nvSpPr>
          <p:cNvPr id="428" name="Text Placeholder 427">
            <a:extLst>
              <a:ext uri="{FF2B5EF4-FFF2-40B4-BE49-F238E27FC236}">
                <a16:creationId xmlns:a16="http://schemas.microsoft.com/office/drawing/2014/main" id="{8C28BAFC-DA38-040F-A1BD-45E6D4EEA9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947322" y="3367178"/>
            <a:ext cx="1920240" cy="713148"/>
          </a:xfrm>
        </p:spPr>
        <p:txBody>
          <a:bodyPr/>
          <a:lstStyle/>
          <a:p>
            <a:r>
              <a:rPr lang="en-US" dirty="0"/>
              <a:t>Pecuniary,</a:t>
            </a:r>
          </a:p>
          <a:p>
            <a:r>
              <a:rPr lang="en-US" dirty="0"/>
              <a:t>non-pecuniary</a:t>
            </a:r>
          </a:p>
        </p:txBody>
      </p:sp>
      <p:sp>
        <p:nvSpPr>
          <p:cNvPr id="551" name="Text Placeholder 550">
            <a:extLst>
              <a:ext uri="{FF2B5EF4-FFF2-40B4-BE49-F238E27FC236}">
                <a16:creationId xmlns:a16="http://schemas.microsoft.com/office/drawing/2014/main" id="{30E73AE5-0710-2AB1-8DCE-CA5245083AA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1623058" y="4363931"/>
            <a:ext cx="946404" cy="946404"/>
          </a:xfrm>
        </p:spPr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453" name="Text Placeholder 452">
            <a:extLst>
              <a:ext uri="{FF2B5EF4-FFF2-40B4-BE49-F238E27FC236}">
                <a16:creationId xmlns:a16="http://schemas.microsoft.com/office/drawing/2014/main" id="{794924A5-15E5-9821-B6E4-905CDF02A620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2354599" y="6921554"/>
            <a:ext cx="2441448" cy="2427732"/>
          </a:xfrm>
        </p:spPr>
        <p:txBody>
          <a:bodyPr>
            <a:normAutofit/>
          </a:bodyPr>
          <a:lstStyle/>
          <a:p>
            <a:r>
              <a:rPr lang="en-US" dirty="0"/>
              <a:t>awards</a:t>
            </a:r>
          </a:p>
        </p:txBody>
      </p:sp>
      <p:sp>
        <p:nvSpPr>
          <p:cNvPr id="553" name="Text Placeholder 552">
            <a:extLst>
              <a:ext uri="{FF2B5EF4-FFF2-40B4-BE49-F238E27FC236}">
                <a16:creationId xmlns:a16="http://schemas.microsoft.com/office/drawing/2014/main" id="{29169562-83B8-6C25-69C0-6E3DBBFE9E0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4218889" y="6492047"/>
            <a:ext cx="946404" cy="946404"/>
          </a:xfrm>
        </p:spPr>
        <p:txBody>
          <a:bodyPr/>
          <a:lstStyle/>
          <a:p>
            <a:r>
              <a:rPr lang="en-US" dirty="0"/>
              <a:t>7</a:t>
            </a:r>
          </a:p>
        </p:txBody>
      </p:sp>
      <p:sp>
        <p:nvSpPr>
          <p:cNvPr id="438" name="Text Placeholder 437">
            <a:extLst>
              <a:ext uri="{FF2B5EF4-FFF2-40B4-BE49-F238E27FC236}">
                <a16:creationId xmlns:a16="http://schemas.microsoft.com/office/drawing/2014/main" id="{AEEEB8D6-DDE9-CA19-BDB4-86E0FCC1C3E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2541555" y="8054584"/>
            <a:ext cx="2067539" cy="722786"/>
          </a:xfrm>
        </p:spPr>
        <p:txBody>
          <a:bodyPr/>
          <a:lstStyle/>
          <a:p>
            <a:r>
              <a:rPr lang="en-US" dirty="0"/>
              <a:t>Atty’s fees</a:t>
            </a:r>
          </a:p>
        </p:txBody>
      </p:sp>
      <p:sp>
        <p:nvSpPr>
          <p:cNvPr id="452" name="Text Placeholder 451">
            <a:extLst>
              <a:ext uri="{FF2B5EF4-FFF2-40B4-BE49-F238E27FC236}">
                <a16:creationId xmlns:a16="http://schemas.microsoft.com/office/drawing/2014/main" id="{10298A23-AB8E-CE2E-6ABF-8FC6E586FE54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4163665" y="3900720"/>
            <a:ext cx="2441448" cy="2427732"/>
          </a:xfrm>
        </p:spPr>
        <p:txBody>
          <a:bodyPr>
            <a:normAutofit/>
          </a:bodyPr>
          <a:lstStyle/>
          <a:p>
            <a:r>
              <a:rPr lang="en-US" dirty="0"/>
              <a:t>ADR</a:t>
            </a:r>
          </a:p>
        </p:txBody>
      </p:sp>
      <p:sp>
        <p:nvSpPr>
          <p:cNvPr id="552" name="Text Placeholder 551">
            <a:extLst>
              <a:ext uri="{FF2B5EF4-FFF2-40B4-BE49-F238E27FC236}">
                <a16:creationId xmlns:a16="http://schemas.microsoft.com/office/drawing/2014/main" id="{4DA6FADD-6294-70A2-F994-C918BB4962D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6128377" y="3461030"/>
            <a:ext cx="946404" cy="946404"/>
          </a:xfrm>
        </p:spPr>
        <p:txBody>
          <a:bodyPr/>
          <a:lstStyle/>
          <a:p>
            <a:r>
              <a:rPr lang="en-US" dirty="0"/>
              <a:t>8</a:t>
            </a:r>
          </a:p>
        </p:txBody>
      </p:sp>
      <p:sp>
        <p:nvSpPr>
          <p:cNvPr id="430" name="Text Placeholder 429">
            <a:extLst>
              <a:ext uri="{FF2B5EF4-FFF2-40B4-BE49-F238E27FC236}">
                <a16:creationId xmlns:a16="http://schemas.microsoft.com/office/drawing/2014/main" id="{BFAD634C-E9B8-3EBD-78D1-B3C9AFB56A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413689" y="4850075"/>
            <a:ext cx="1920240" cy="713148"/>
          </a:xfrm>
        </p:spPr>
        <p:txBody>
          <a:bodyPr/>
          <a:lstStyle/>
          <a:p>
            <a:r>
              <a:rPr lang="en-US" dirty="0"/>
              <a:t>Obligation ?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E66AC2-13F1-62D3-49C8-0C4C7E4D315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20629" y="6765236"/>
            <a:ext cx="1920240" cy="722786"/>
          </a:xfrm>
        </p:spPr>
        <p:txBody>
          <a:bodyPr/>
          <a:lstStyle/>
          <a:p>
            <a:r>
              <a:rPr lang="en-US" dirty="0"/>
              <a:t>Proof of authorship</a:t>
            </a:r>
          </a:p>
        </p:txBody>
      </p:sp>
    </p:spTree>
    <p:extLst>
      <p:ext uri="{BB962C8B-B14F-4D97-AF65-F5344CB8AC3E}">
        <p14:creationId xmlns:p14="http://schemas.microsoft.com/office/powerpoint/2010/main" val="2526734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0ECC5-925F-B023-A1B9-F78EA127E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75229F2-4196-BD91-1704-97024A56DEF3}"/>
              </a:ext>
            </a:extLst>
          </p:cNvPr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A5D9175-4A24-5D24-5AE1-DB229B10A50B}"/>
                </a:ext>
              </a:extLst>
            </p:cNvPr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A2ADD2BF-4558-B50D-D48E-CDE92418A3A4}"/>
              </a:ext>
            </a:extLst>
          </p:cNvPr>
          <p:cNvSpPr txBox="1"/>
          <p:nvPr/>
        </p:nvSpPr>
        <p:spPr>
          <a:xfrm>
            <a:off x="1028700" y="1028700"/>
            <a:ext cx="13723444" cy="447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it-IT" sz="2800" b="1" i="1" dirty="0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Cati Cristina vs IKEA Italia Retail </a:t>
            </a:r>
            <a:r>
              <a:rPr lang="it-IT" sz="2800" b="1" i="1" dirty="0" err="1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srl</a:t>
            </a:r>
            <a:r>
              <a:rPr lang="it-IT" sz="2800" b="1" i="1" dirty="0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 (</a:t>
            </a:r>
            <a:r>
              <a:rPr lang="it-IT" sz="2800" b="1" i="1" dirty="0" err="1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Tribunal</a:t>
            </a:r>
            <a:r>
              <a:rPr lang="it-IT" sz="2800" b="1" i="1" dirty="0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 of Bologna, </a:t>
            </a:r>
            <a:r>
              <a:rPr lang="it-IT" sz="2800" b="1" i="1" dirty="0" err="1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n.R.G</a:t>
            </a:r>
            <a:r>
              <a:rPr lang="it-IT" sz="2800" b="1" i="1" dirty="0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. 6999/2022, 2026)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39EDAE8-DBBF-2A35-1E88-0A2419D8E933}"/>
              </a:ext>
            </a:extLst>
          </p:cNvPr>
          <p:cNvSpPr txBox="1"/>
          <p:nvPr/>
        </p:nvSpPr>
        <p:spPr>
          <a:xfrm>
            <a:off x="914400" y="1985914"/>
            <a:ext cx="14896852" cy="54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4563"/>
              </a:lnSpc>
              <a:buFont typeface="Arial"/>
              <a:buChar char="•"/>
            </a:pPr>
            <a:r>
              <a:rPr lang="en-US" sz="2800" spc="14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‘</a:t>
            </a:r>
            <a:r>
              <a:rPr lang="en-US" sz="2800" spc="140" dirty="0" err="1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Tortellino</a:t>
            </a:r>
            <a:r>
              <a:rPr lang="en-US" sz="2800" spc="14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con </a:t>
            </a:r>
            <a:r>
              <a:rPr lang="en-US" sz="2800" spc="140" dirty="0" err="1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Ingredienti</a:t>
            </a:r>
            <a:r>
              <a:rPr lang="en-US" sz="2800" spc="14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’ 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730C1B5-3506-28B1-F76C-821DFB17FB78}"/>
              </a:ext>
            </a:extLst>
          </p:cNvPr>
          <p:cNvSpPr/>
          <p:nvPr/>
        </p:nvSpPr>
        <p:spPr>
          <a:xfrm rot="5400000" flipV="1">
            <a:off x="11376572" y="3375572"/>
            <a:ext cx="10287000" cy="3535855"/>
          </a:xfrm>
          <a:custGeom>
            <a:avLst/>
            <a:gdLst/>
            <a:ahLst/>
            <a:cxnLst/>
            <a:rect l="l" t="t" r="r" b="b"/>
            <a:pathLst>
              <a:path w="10287000" h="3535855">
                <a:moveTo>
                  <a:pt x="0" y="3535856"/>
                </a:moveTo>
                <a:lnTo>
                  <a:pt x="10287000" y="3535856"/>
                </a:lnTo>
                <a:lnTo>
                  <a:pt x="10287000" y="0"/>
                </a:lnTo>
                <a:lnTo>
                  <a:pt x="0" y="0"/>
                </a:lnTo>
                <a:lnTo>
                  <a:pt x="0" y="3535856"/>
                </a:lnTo>
                <a:close/>
              </a:path>
            </a:pathLst>
          </a:custGeom>
          <a:blipFill>
            <a:blip r:embed="rId2"/>
            <a:stretch>
              <a:fillRect l="-5216" r="-5216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EAB199AE-02CB-51F1-84B9-506BEC845AD3}"/>
              </a:ext>
            </a:extLst>
          </p:cNvPr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EF5D2FD-0F43-B8C7-2856-7E4F1488433E}"/>
                </a:ext>
              </a:extLst>
            </p:cNvPr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BBE2DFC-19EA-A53B-6283-1F61C930D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477" y="2782754"/>
            <a:ext cx="4975772" cy="49757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31F782-F01F-22FF-F6CB-ADD89BC5D0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3310269"/>
            <a:ext cx="7581900" cy="42912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6BCF161-C231-7E29-7B02-60FCA39C24E0}"/>
              </a:ext>
            </a:extLst>
          </p:cNvPr>
          <p:cNvSpPr txBox="1"/>
          <p:nvPr/>
        </p:nvSpPr>
        <p:spPr>
          <a:xfrm>
            <a:off x="8972219" y="7696052"/>
            <a:ext cx="58867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Garamond" panose="02020404030301010803" pitchFamily="18" charset="0"/>
                <a:hlinkClick r:id="rId6"/>
              </a:rPr>
              <a:t>https://www.modoro.it/prodotto/stampa-a4-ingredienti-tortellino/</a:t>
            </a:r>
            <a:r>
              <a:rPr lang="en-US" sz="1600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367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28849B-A389-B63E-BFE9-6E140BED2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54006BE-22F6-F2EF-AA23-45A43A9F5CB0}"/>
              </a:ext>
            </a:extLst>
          </p:cNvPr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D2527D-FFCC-8EAF-BE5A-E79AFF9B37BE}"/>
                </a:ext>
              </a:extLst>
            </p:cNvPr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A391B72D-6E9C-4196-F6DD-5556349E4395}"/>
              </a:ext>
            </a:extLst>
          </p:cNvPr>
          <p:cNvSpPr txBox="1"/>
          <p:nvPr/>
        </p:nvSpPr>
        <p:spPr>
          <a:xfrm>
            <a:off x="1028700" y="1047750"/>
            <a:ext cx="10789949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fr-FR" sz="2800" b="1" i="1" dirty="0" err="1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Unicolors</a:t>
            </a:r>
            <a:r>
              <a:rPr lang="fr-FR" sz="2800" b="1" i="1" dirty="0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, Inc. v. H&amp;M Hennes &amp; Mauritz, L. P., 595 U.S. (2022)</a:t>
            </a:r>
            <a:endParaRPr lang="en-US" sz="2800" b="1" i="1" dirty="0">
              <a:solidFill>
                <a:srgbClr val="007293"/>
              </a:solidFill>
              <a:latin typeface="Garamond Bold Italics"/>
              <a:ea typeface="Garamond Bold Italics"/>
              <a:cs typeface="Garamond Bold Italics"/>
              <a:sym typeface="Garamond Bold Itali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5F565B1-483D-CA87-C9A9-4E37722CAA4D}"/>
              </a:ext>
            </a:extLst>
          </p:cNvPr>
          <p:cNvSpPr txBox="1"/>
          <p:nvPr/>
        </p:nvSpPr>
        <p:spPr>
          <a:xfrm>
            <a:off x="914400" y="2095500"/>
            <a:ext cx="14896852" cy="1133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4563"/>
              </a:lnSpc>
              <a:buFont typeface="Arial"/>
              <a:buChar char="•"/>
            </a:pPr>
            <a:r>
              <a:rPr lang="en-US" sz="2800" spc="14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xxx</a:t>
            </a:r>
          </a:p>
          <a:p>
            <a:pPr marL="291465" lvl="1" algn="l">
              <a:lnSpc>
                <a:spcPts val="4563"/>
              </a:lnSpc>
            </a:pPr>
            <a:endParaRPr lang="en-US" sz="2800" spc="14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B98F14A-80F7-E840-F5CD-4E14129F7C1A}"/>
              </a:ext>
            </a:extLst>
          </p:cNvPr>
          <p:cNvSpPr/>
          <p:nvPr/>
        </p:nvSpPr>
        <p:spPr>
          <a:xfrm rot="5400000" flipV="1">
            <a:off x="11376572" y="3375572"/>
            <a:ext cx="10287000" cy="3535855"/>
          </a:xfrm>
          <a:custGeom>
            <a:avLst/>
            <a:gdLst/>
            <a:ahLst/>
            <a:cxnLst/>
            <a:rect l="l" t="t" r="r" b="b"/>
            <a:pathLst>
              <a:path w="10287000" h="3535855">
                <a:moveTo>
                  <a:pt x="0" y="3535856"/>
                </a:moveTo>
                <a:lnTo>
                  <a:pt x="10287000" y="3535856"/>
                </a:lnTo>
                <a:lnTo>
                  <a:pt x="10287000" y="0"/>
                </a:lnTo>
                <a:lnTo>
                  <a:pt x="0" y="0"/>
                </a:lnTo>
                <a:lnTo>
                  <a:pt x="0" y="3535856"/>
                </a:lnTo>
                <a:close/>
              </a:path>
            </a:pathLst>
          </a:custGeom>
          <a:blipFill>
            <a:blip r:embed="rId2"/>
            <a:stretch>
              <a:fillRect l="-5216" r="-5216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03ACF738-FB0E-171B-CFAA-A0D6C2042378}"/>
              </a:ext>
            </a:extLst>
          </p:cNvPr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C53CC59-973B-E316-C9BA-13A350411A10}"/>
                </a:ext>
              </a:extLst>
            </p:cNvPr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87759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53293" y="800081"/>
            <a:ext cx="10789949" cy="419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FF82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OVER TO YOU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53293" y="2916536"/>
            <a:ext cx="15590549" cy="1372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 i="1" dirty="0">
                <a:solidFill>
                  <a:srgbClr val="007293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The floor is open.</a:t>
            </a:r>
          </a:p>
          <a:p>
            <a:pPr algn="l">
              <a:lnSpc>
                <a:spcPts val="3240"/>
              </a:lnSpc>
            </a:pPr>
            <a:r>
              <a:rPr lang="en-US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Please submit questions using the chat function.</a:t>
            </a:r>
          </a:p>
          <a:p>
            <a:pPr algn="l">
              <a:lnSpc>
                <a:spcPts val="3240"/>
              </a:lnSpc>
            </a:pPr>
            <a:endParaRPr lang="en-US" sz="27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Freeform 6"/>
          <p:cNvSpPr/>
          <p:nvPr/>
        </p:nvSpPr>
        <p:spPr>
          <a:xfrm rot="5400000" flipV="1">
            <a:off x="13070155" y="2749249"/>
            <a:ext cx="8378291" cy="2879792"/>
          </a:xfrm>
          <a:custGeom>
            <a:avLst/>
            <a:gdLst/>
            <a:ahLst/>
            <a:cxnLst/>
            <a:rect l="l" t="t" r="r" b="b"/>
            <a:pathLst>
              <a:path w="8378291" h="2879792">
                <a:moveTo>
                  <a:pt x="0" y="2879792"/>
                </a:moveTo>
                <a:lnTo>
                  <a:pt x="8378290" y="2879792"/>
                </a:lnTo>
                <a:lnTo>
                  <a:pt x="8378290" y="0"/>
                </a:lnTo>
                <a:lnTo>
                  <a:pt x="0" y="0"/>
                </a:lnTo>
                <a:lnTo>
                  <a:pt x="0" y="2879792"/>
                </a:lnTo>
                <a:close/>
              </a:path>
            </a:pathLst>
          </a:custGeom>
          <a:blipFill>
            <a:blip r:embed="rId2"/>
            <a:stretch>
              <a:fillRect l="-5216" r="-5216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/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18B699-1C89-4F5B-C4E5-09789B255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21607E7-7108-037D-98D9-4414E63D402E}"/>
              </a:ext>
            </a:extLst>
          </p:cNvPr>
          <p:cNvGrpSpPr/>
          <p:nvPr/>
        </p:nvGrpSpPr>
        <p:grpSpPr>
          <a:xfrm>
            <a:off x="0" y="8363550"/>
            <a:ext cx="18288000" cy="1923450"/>
            <a:chOff x="0" y="0"/>
            <a:chExt cx="24384000" cy="25646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1B9AFB0-7813-6E91-3F34-1230FB241561}"/>
                </a:ext>
              </a:extLst>
            </p:cNvPr>
            <p:cNvSpPr/>
            <p:nvPr/>
          </p:nvSpPr>
          <p:spPr>
            <a:xfrm>
              <a:off x="0" y="0"/>
              <a:ext cx="24384000" cy="2564638"/>
            </a:xfrm>
            <a:custGeom>
              <a:avLst/>
              <a:gdLst/>
              <a:ahLst/>
              <a:cxnLst/>
              <a:rect l="l" t="t" r="r" b="b"/>
              <a:pathLst>
                <a:path w="24384000" h="2564638">
                  <a:moveTo>
                    <a:pt x="0" y="0"/>
                  </a:moveTo>
                  <a:lnTo>
                    <a:pt x="24384000" y="0"/>
                  </a:lnTo>
                  <a:lnTo>
                    <a:pt x="24384000" y="2564638"/>
                  </a:lnTo>
                  <a:lnTo>
                    <a:pt x="0" y="2564638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" name="TextBox 4">
            <a:extLst>
              <a:ext uri="{FF2B5EF4-FFF2-40B4-BE49-F238E27FC236}">
                <a16:creationId xmlns:a16="http://schemas.microsoft.com/office/drawing/2014/main" id="{603541A7-F358-D50C-7EE8-0EDCDAEA62D7}"/>
              </a:ext>
            </a:extLst>
          </p:cNvPr>
          <p:cNvSpPr txBox="1"/>
          <p:nvPr/>
        </p:nvSpPr>
        <p:spPr>
          <a:xfrm>
            <a:off x="1353293" y="800081"/>
            <a:ext cx="10789949" cy="427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FF8200"/>
                </a:solidFill>
                <a:latin typeface="Garamond Bold"/>
                <a:ea typeface="Garamond Bold"/>
                <a:cs typeface="Garamond Bold"/>
                <a:sym typeface="Garamond Bold"/>
              </a:rPr>
              <a:t>RESOURCES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EE43AB1-4943-EC32-CE33-1F5211547EC7}"/>
              </a:ext>
            </a:extLst>
          </p:cNvPr>
          <p:cNvSpPr txBox="1"/>
          <p:nvPr/>
        </p:nvSpPr>
        <p:spPr>
          <a:xfrm>
            <a:off x="1353293" y="1770474"/>
            <a:ext cx="15590549" cy="5334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Lavinia Savini, FPB Legal (Bologna, Italy)</a:t>
            </a:r>
          </a:p>
          <a:p>
            <a:pPr algn="l">
              <a:lnSpc>
                <a:spcPts val="3240"/>
              </a:lnSpc>
            </a:pP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  <a:hlinkClick r:id="rId2"/>
              </a:rPr>
              <a:t>https://www.fpblegal.com/en/professionals/lavinia-savini/</a:t>
            </a: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</a:p>
          <a:p>
            <a:pPr algn="l">
              <a:lnSpc>
                <a:spcPts val="3240"/>
              </a:lnSpc>
            </a:pPr>
            <a:endParaRPr lang="fi-FI" sz="27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algn="l">
              <a:lnSpc>
                <a:spcPts val="3240"/>
              </a:lnSpc>
            </a:pP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Scott Alan Burroughs, Esq., Doniger/ Burroughs (New York, USA)</a:t>
            </a:r>
          </a:p>
          <a:p>
            <a:pPr algn="l">
              <a:lnSpc>
                <a:spcPts val="3240"/>
              </a:lnSpc>
            </a:pP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  <a:hlinkClick r:id="rId3"/>
              </a:rPr>
              <a:t>https://donigerlawfirm.com/attorneys/scott-alan-burroughs/</a:t>
            </a: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</a:p>
          <a:p>
            <a:pPr algn="l">
              <a:lnSpc>
                <a:spcPts val="3240"/>
              </a:lnSpc>
            </a:pPr>
            <a:endParaRPr lang="fi-FI" sz="27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algn="l">
              <a:lnSpc>
                <a:spcPts val="3240"/>
              </a:lnSpc>
            </a:pP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Unicolors, Inc. vs H&amp;M Hennes &amp; Mauritz, L. P., 595 U.S. (2022)</a:t>
            </a:r>
          </a:p>
          <a:p>
            <a:pPr algn="l">
              <a:lnSpc>
                <a:spcPts val="3240"/>
              </a:lnSpc>
            </a:pP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  <a:hlinkClick r:id="rId4"/>
              </a:rPr>
              <a:t>https://supreme.justia.com/cases/federal/us/595/20-915/</a:t>
            </a: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 </a:t>
            </a:r>
          </a:p>
          <a:p>
            <a:pPr algn="l">
              <a:lnSpc>
                <a:spcPts val="3240"/>
              </a:lnSpc>
            </a:pPr>
            <a:endParaRPr lang="fi-FI" sz="2700" dirty="0">
              <a:solidFill>
                <a:srgbClr val="002F4C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algn="l">
              <a:lnSpc>
                <a:spcPts val="3240"/>
              </a:lnSpc>
            </a:pP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ABA ACH Committee on LinkedIn </a:t>
            </a:r>
          </a:p>
          <a:p>
            <a:pPr algn="l">
              <a:lnSpc>
                <a:spcPts val="3240"/>
              </a:lnSpc>
            </a:pP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  <a:hlinkClick r:id="rId5"/>
              </a:rPr>
              <a:t>https://www.linkedin.com/company/art-and-cultural-heritage-law-committee-aba-international-law-section/about/?viewAsMember=true</a:t>
            </a:r>
            <a:r>
              <a:rPr lang="fi-FI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</a:p>
          <a:p>
            <a:pPr algn="l">
              <a:lnSpc>
                <a:spcPts val="3240"/>
              </a:lnSpc>
            </a:pPr>
            <a:r>
              <a:rPr lang="en-US" sz="2700" dirty="0">
                <a:solidFill>
                  <a:srgbClr val="002F4C"/>
                </a:solidFill>
                <a:latin typeface="Garamond"/>
                <a:ea typeface="Garamond"/>
                <a:cs typeface="Garamond"/>
                <a:sym typeface="Garamond"/>
              </a:rPr>
              <a:t> 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EC55357-92D7-47F3-038B-87C5ABF644F5}"/>
              </a:ext>
            </a:extLst>
          </p:cNvPr>
          <p:cNvSpPr/>
          <p:nvPr/>
        </p:nvSpPr>
        <p:spPr>
          <a:xfrm rot="5400000" flipV="1">
            <a:off x="13070155" y="2749249"/>
            <a:ext cx="8378291" cy="2879792"/>
          </a:xfrm>
          <a:custGeom>
            <a:avLst/>
            <a:gdLst/>
            <a:ahLst/>
            <a:cxnLst/>
            <a:rect l="l" t="t" r="r" b="b"/>
            <a:pathLst>
              <a:path w="8378291" h="2879792">
                <a:moveTo>
                  <a:pt x="0" y="2879792"/>
                </a:moveTo>
                <a:lnTo>
                  <a:pt x="8378290" y="2879792"/>
                </a:lnTo>
                <a:lnTo>
                  <a:pt x="8378290" y="0"/>
                </a:lnTo>
                <a:lnTo>
                  <a:pt x="0" y="0"/>
                </a:lnTo>
                <a:lnTo>
                  <a:pt x="0" y="2879792"/>
                </a:lnTo>
                <a:close/>
              </a:path>
            </a:pathLst>
          </a:custGeom>
          <a:blipFill>
            <a:blip r:embed="rId6"/>
            <a:stretch>
              <a:fillRect l="-5216" r="-5216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15DB0DE9-9596-02DE-CA59-D689DFFC8B37}"/>
              </a:ext>
            </a:extLst>
          </p:cNvPr>
          <p:cNvGrpSpPr/>
          <p:nvPr/>
        </p:nvGrpSpPr>
        <p:grpSpPr>
          <a:xfrm>
            <a:off x="1028700" y="9079992"/>
            <a:ext cx="3368059" cy="178308"/>
            <a:chOff x="0" y="0"/>
            <a:chExt cx="4490745" cy="237744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7716009-4749-3F4A-37B2-2A1F209E3E20}"/>
                </a:ext>
              </a:extLst>
            </p:cNvPr>
            <p:cNvSpPr/>
            <p:nvPr/>
          </p:nvSpPr>
          <p:spPr>
            <a:xfrm>
              <a:off x="0" y="0"/>
              <a:ext cx="4490720" cy="237744"/>
            </a:xfrm>
            <a:custGeom>
              <a:avLst/>
              <a:gdLst/>
              <a:ahLst/>
              <a:cxnLst/>
              <a:rect l="l" t="t" r="r" b="b"/>
              <a:pathLst>
                <a:path w="4490720" h="237744">
                  <a:moveTo>
                    <a:pt x="0" y="0"/>
                  </a:moveTo>
                  <a:lnTo>
                    <a:pt x="4490720" y="0"/>
                  </a:lnTo>
                  <a:lnTo>
                    <a:pt x="4490720" y="237744"/>
                  </a:lnTo>
                  <a:lnTo>
                    <a:pt x="0" y="237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705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940494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4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1FEB89-52EC-0827-8FF5-2B386E5E9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FCEA04B-01BD-83A1-3FD1-5478408B8BA4}"/>
              </a:ext>
            </a:extLst>
          </p:cNvPr>
          <p:cNvGrpSpPr/>
          <p:nvPr/>
        </p:nvGrpSpPr>
        <p:grpSpPr>
          <a:xfrm>
            <a:off x="15638678" y="4086292"/>
            <a:ext cx="2668114" cy="6219492"/>
            <a:chOff x="0" y="0"/>
            <a:chExt cx="3557486" cy="829265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34A4039-34E3-824D-14E9-1DC13958F910}"/>
                </a:ext>
              </a:extLst>
            </p:cNvPr>
            <p:cNvSpPr/>
            <p:nvPr/>
          </p:nvSpPr>
          <p:spPr>
            <a:xfrm>
              <a:off x="0" y="0"/>
              <a:ext cx="3557524" cy="8292719"/>
            </a:xfrm>
            <a:custGeom>
              <a:avLst/>
              <a:gdLst/>
              <a:ahLst/>
              <a:cxnLst/>
              <a:rect l="l" t="t" r="r" b="b"/>
              <a:pathLst>
                <a:path w="3557524" h="8292719">
                  <a:moveTo>
                    <a:pt x="3557524" y="8292719"/>
                  </a:moveTo>
                  <a:lnTo>
                    <a:pt x="3557524" y="0"/>
                  </a:lnTo>
                  <a:lnTo>
                    <a:pt x="0" y="8292719"/>
                  </a:lnTo>
                  <a:close/>
                </a:path>
              </a:pathLst>
            </a:custGeom>
            <a:solidFill>
              <a:srgbClr val="007293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2ED1E57-7C00-57A3-58A3-2C0C15C006E3}"/>
              </a:ext>
            </a:extLst>
          </p:cNvPr>
          <p:cNvGrpSpPr/>
          <p:nvPr/>
        </p:nvGrpSpPr>
        <p:grpSpPr>
          <a:xfrm rot="-10800000">
            <a:off x="-18793" y="0"/>
            <a:ext cx="2668114" cy="6219492"/>
            <a:chOff x="0" y="0"/>
            <a:chExt cx="3557486" cy="829265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D4CE2AC-C5C5-D3F6-8C92-87AA4275EABC}"/>
                </a:ext>
              </a:extLst>
            </p:cNvPr>
            <p:cNvSpPr/>
            <p:nvPr/>
          </p:nvSpPr>
          <p:spPr>
            <a:xfrm>
              <a:off x="0" y="0"/>
              <a:ext cx="3557524" cy="8292719"/>
            </a:xfrm>
            <a:custGeom>
              <a:avLst/>
              <a:gdLst/>
              <a:ahLst/>
              <a:cxnLst/>
              <a:rect l="l" t="t" r="r" b="b"/>
              <a:pathLst>
                <a:path w="3557524" h="8292719">
                  <a:moveTo>
                    <a:pt x="3557524" y="8292719"/>
                  </a:moveTo>
                  <a:lnTo>
                    <a:pt x="3557524" y="0"/>
                  </a:lnTo>
                  <a:lnTo>
                    <a:pt x="0" y="8292719"/>
                  </a:lnTo>
                  <a:close/>
                </a:path>
              </a:pathLst>
            </a:custGeom>
            <a:solidFill>
              <a:srgbClr val="7CAFC4"/>
            </a:solid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5A04777-76CF-C87C-3343-86F1A99BDC10}"/>
              </a:ext>
            </a:extLst>
          </p:cNvPr>
          <p:cNvGrpSpPr/>
          <p:nvPr/>
        </p:nvGrpSpPr>
        <p:grpSpPr>
          <a:xfrm>
            <a:off x="2081882" y="3314700"/>
            <a:ext cx="14124236" cy="3593910"/>
            <a:chOff x="-544315" y="-1436272"/>
            <a:chExt cx="18832315" cy="479188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6CEBC9C-6DA6-4521-0C42-B568285CB6BB}"/>
                </a:ext>
              </a:extLst>
            </p:cNvPr>
            <p:cNvSpPr/>
            <p:nvPr/>
          </p:nvSpPr>
          <p:spPr>
            <a:xfrm>
              <a:off x="0" y="0"/>
              <a:ext cx="18288000" cy="3355608"/>
            </a:xfrm>
            <a:custGeom>
              <a:avLst/>
              <a:gdLst/>
              <a:ahLst/>
              <a:cxnLst/>
              <a:rect l="l" t="t" r="r" b="b"/>
              <a:pathLst>
                <a:path w="18288000" h="3355608">
                  <a:moveTo>
                    <a:pt x="0" y="0"/>
                  </a:moveTo>
                  <a:lnTo>
                    <a:pt x="18288000" y="0"/>
                  </a:lnTo>
                  <a:lnTo>
                    <a:pt x="18288000" y="3355608"/>
                  </a:lnTo>
                  <a:lnTo>
                    <a:pt x="0" y="335560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040" b="-77345"/>
              </a:stretch>
            </a:blipFill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99CB294-CA4C-2BFE-784A-994F20A87BF4}"/>
                </a:ext>
              </a:extLst>
            </p:cNvPr>
            <p:cNvSpPr txBox="1"/>
            <p:nvPr/>
          </p:nvSpPr>
          <p:spPr>
            <a:xfrm>
              <a:off x="-544315" y="-1436272"/>
              <a:ext cx="18288000" cy="3298459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marR="0" lvl="0" indent="0" algn="ctr" defTabSz="914400" rtl="0" eaLnBrk="1" fontAlgn="auto" latinLnBrk="0" hangingPunct="1">
                <a:lnSpc>
                  <a:spcPts val="680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300" b="1" i="0" u="none" strike="noStrike" kern="1200" cap="none" spc="0" normalizeH="0" baseline="0" noProof="0" dirty="0">
                  <a:ln>
                    <a:noFill/>
                  </a:ln>
                  <a:solidFill>
                    <a:srgbClr val="D07800"/>
                  </a:solidFill>
                  <a:effectLst/>
                  <a:uLnTx/>
                  <a:uFillTx/>
                  <a:latin typeface="Garamond Bold"/>
                  <a:ea typeface="Garamond Bold"/>
                  <a:cs typeface="Garamond Bold"/>
                  <a:sym typeface="Garamond Bold"/>
                </a:rPr>
                <a:t>Thank You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680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300" b="1" i="0" u="none" strike="noStrike" kern="1200" cap="none" spc="0" normalizeH="0" baseline="0" noProof="0" dirty="0">
                <a:ln>
                  <a:noFill/>
                </a:ln>
                <a:solidFill>
                  <a:srgbClr val="D07800"/>
                </a:solidFill>
                <a:effectLst/>
                <a:uLnTx/>
                <a:uFillTx/>
                <a:latin typeface="Garamond Bold"/>
                <a:ea typeface="Garamond Bold"/>
                <a:cs typeface="Garamond Bold"/>
                <a:sym typeface="Garamond Bold"/>
              </a:endParaRPr>
            </a:p>
          </p:txBody>
        </p:sp>
      </p:grpSp>
      <p:sp>
        <p:nvSpPr>
          <p:cNvPr id="13" name="TextBox 11">
            <a:extLst>
              <a:ext uri="{FF2B5EF4-FFF2-40B4-BE49-F238E27FC236}">
                <a16:creationId xmlns:a16="http://schemas.microsoft.com/office/drawing/2014/main" id="{41DA63AA-A24E-50EA-E542-9E1B5B06ABC8}"/>
              </a:ext>
            </a:extLst>
          </p:cNvPr>
          <p:cNvSpPr txBox="1"/>
          <p:nvPr/>
        </p:nvSpPr>
        <p:spPr>
          <a:xfrm>
            <a:off x="2105530" y="8301276"/>
            <a:ext cx="13533149" cy="331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0"/>
              </a:lnSpc>
            </a:pPr>
            <a:r>
              <a:rPr lang="en-US" sz="2800" dirty="0">
                <a:solidFill>
                  <a:srgbClr val="7CAFC4"/>
                </a:solidFill>
                <a:latin typeface="Garamond"/>
                <a:ea typeface="Garamond"/>
                <a:cs typeface="Garamond"/>
                <a:sym typeface="Garamond"/>
              </a:rPr>
              <a:t>Art &amp; Cultural Heritage Law Committee • International Law Section • American Bar Association </a:t>
            </a:r>
          </a:p>
        </p:txBody>
      </p:sp>
    </p:spTree>
    <p:extLst>
      <p:ext uri="{BB962C8B-B14F-4D97-AF65-F5344CB8AC3E}">
        <p14:creationId xmlns:p14="http://schemas.microsoft.com/office/powerpoint/2010/main" val="3696484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9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6411192_Win32_SL_v6" id="{000B72E1-E192-44E9-B8F2-188AF3FE4191}" vid="{1634329A-3C4A-4D49-93C0-D3DA8557E5C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954</TotalTime>
  <Words>1004</Words>
  <Application>Microsoft Office PowerPoint</Application>
  <PresentationFormat>Custom</PresentationFormat>
  <Paragraphs>129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Garamond Bold</vt:lpstr>
      <vt:lpstr>Garamond Bold Italics</vt:lpstr>
      <vt:lpstr>Calibri</vt:lpstr>
      <vt:lpstr>Garamond Italics</vt:lpstr>
      <vt:lpstr>Garamond</vt:lpstr>
      <vt:lpstr>Arial</vt:lpstr>
      <vt:lpstr>Tw Cen MT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 COMMERCIALIZATION roadmap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ABA_Telecoffee_June2026_The_Next_Copyright_Frontier  -  Repaired.pptx</dc:title>
  <dc:creator>Maria Goretti Tai</dc:creator>
  <cp:lastModifiedBy>Maria Goretti Tai</cp:lastModifiedBy>
  <cp:revision>20</cp:revision>
  <dcterms:created xsi:type="dcterms:W3CDTF">2006-08-16T00:00:00Z</dcterms:created>
  <dcterms:modified xsi:type="dcterms:W3CDTF">2026-10-10T17:18:34Z</dcterms:modified>
  <dc:identifier>DAHMMJM_n28</dc:identifier>
</cp:coreProperties>
</file>